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59" r:id="rId4"/>
    <p:sldId id="260" r:id="rId5"/>
    <p:sldId id="258" r:id="rId6"/>
    <p:sldId id="257" r:id="rId7"/>
    <p:sldId id="262" r:id="rId8"/>
    <p:sldId id="266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F802BD-8C62-4C44-AF35-91096799D621}" v="77" dt="2020-05-12T20:03:19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Booton" userId="b187176f06428b8d" providerId="LiveId" clId="{90F802BD-8C62-4C44-AF35-91096799D621}"/>
    <pc:docChg chg="undo custSel mod addSld delSld modSld sldOrd addSection delSection">
      <pc:chgData name="Michael Booton" userId="b187176f06428b8d" providerId="LiveId" clId="{90F802BD-8C62-4C44-AF35-91096799D621}" dt="2020-05-12T21:19:23.727" v="1654" actId="404"/>
      <pc:docMkLst>
        <pc:docMk/>
      </pc:docMkLst>
      <pc:sldChg chg="modSp mod">
        <pc:chgData name="Michael Booton" userId="b187176f06428b8d" providerId="LiveId" clId="{90F802BD-8C62-4C44-AF35-91096799D621}" dt="2020-05-12T20:22:10.531" v="1632" actId="20577"/>
        <pc:sldMkLst>
          <pc:docMk/>
          <pc:sldMk cId="988575210" sldId="256"/>
        </pc:sldMkLst>
        <pc:spChg chg="mod">
          <ac:chgData name="Michael Booton" userId="b187176f06428b8d" providerId="LiveId" clId="{90F802BD-8C62-4C44-AF35-91096799D621}" dt="2020-05-12T20:22:10.531" v="1632" actId="20577"/>
          <ac:spMkLst>
            <pc:docMk/>
            <pc:sldMk cId="988575210" sldId="256"/>
            <ac:spMk id="3" creationId="{2A3B4DA2-30F1-41AD-9561-96DF0500C7C4}"/>
          </ac:spMkLst>
        </pc:spChg>
      </pc:sldChg>
      <pc:sldChg chg="addSp delSp modSp new mod setBg setClrOvrMap">
        <pc:chgData name="Michael Booton" userId="b187176f06428b8d" providerId="LiveId" clId="{90F802BD-8C62-4C44-AF35-91096799D621}" dt="2020-05-12T18:23:33.292" v="898" actId="26606"/>
        <pc:sldMkLst>
          <pc:docMk/>
          <pc:sldMk cId="887411720" sldId="261"/>
        </pc:sldMkLst>
        <pc:spChg chg="mod">
          <ac:chgData name="Michael Booton" userId="b187176f06428b8d" providerId="LiveId" clId="{90F802BD-8C62-4C44-AF35-91096799D621}" dt="2020-05-12T18:23:33.292" v="898" actId="26606"/>
          <ac:spMkLst>
            <pc:docMk/>
            <pc:sldMk cId="887411720" sldId="261"/>
            <ac:spMk id="2" creationId="{F8263B3D-DFB9-4F78-B122-A007D0E82ECC}"/>
          </ac:spMkLst>
        </pc:spChg>
        <pc:spChg chg="mod">
          <ac:chgData name="Michael Booton" userId="b187176f06428b8d" providerId="LiveId" clId="{90F802BD-8C62-4C44-AF35-91096799D621}" dt="2020-05-12T18:23:33.292" v="898" actId="26606"/>
          <ac:spMkLst>
            <pc:docMk/>
            <pc:sldMk cId="887411720" sldId="261"/>
            <ac:spMk id="3" creationId="{737A53C5-D728-450B-B766-6A1485C628B6}"/>
          </ac:spMkLst>
        </pc:spChg>
        <pc:spChg chg="add del">
          <ac:chgData name="Michael Booton" userId="b187176f06428b8d" providerId="LiveId" clId="{90F802BD-8C62-4C44-AF35-91096799D621}" dt="2020-05-12T18:21:34.001" v="892" actId="26606"/>
          <ac:spMkLst>
            <pc:docMk/>
            <pc:sldMk cId="887411720" sldId="261"/>
            <ac:spMk id="5" creationId="{CC892AB0-7D6D-4FC9-9105-0CB427161889}"/>
          </ac:spMkLst>
        </pc:spChg>
        <pc:spChg chg="add del">
          <ac:chgData name="Michael Booton" userId="b187176f06428b8d" providerId="LiveId" clId="{90F802BD-8C62-4C44-AF35-91096799D621}" dt="2020-05-12T18:21:20.051" v="886" actId="26606"/>
          <ac:spMkLst>
            <pc:docMk/>
            <pc:sldMk cId="887411720" sldId="261"/>
            <ac:spMk id="8" creationId="{CC892AB0-7D6D-4FC9-9105-0CB427161889}"/>
          </ac:spMkLst>
        </pc:spChg>
        <pc:spChg chg="add">
          <ac:chgData name="Michael Booton" userId="b187176f06428b8d" providerId="LiveId" clId="{90F802BD-8C62-4C44-AF35-91096799D621}" dt="2020-05-12T18:23:33.292" v="898" actId="26606"/>
          <ac:spMkLst>
            <pc:docMk/>
            <pc:sldMk cId="887411720" sldId="261"/>
            <ac:spMk id="11" creationId="{F57FEC46-F8CB-4925-8DAC-B57A9F5CC204}"/>
          </ac:spMkLst>
        </pc:spChg>
        <pc:spChg chg="add del">
          <ac:chgData name="Michael Booton" userId="b187176f06428b8d" providerId="LiveId" clId="{90F802BD-8C62-4C44-AF35-91096799D621}" dt="2020-05-12T18:21:34.001" v="892" actId="26606"/>
          <ac:spMkLst>
            <pc:docMk/>
            <pc:sldMk cId="887411720" sldId="261"/>
            <ac:spMk id="29" creationId="{6D29BE04-4454-4832-B83F-10D001BFF94D}"/>
          </ac:spMkLst>
        </pc:spChg>
        <pc:spChg chg="add del">
          <ac:chgData name="Michael Booton" userId="b187176f06428b8d" providerId="LiveId" clId="{90F802BD-8C62-4C44-AF35-91096799D621}" dt="2020-05-12T18:21:34.001" v="892" actId="26606"/>
          <ac:spMkLst>
            <pc:docMk/>
            <pc:sldMk cId="887411720" sldId="261"/>
            <ac:spMk id="37" creationId="{98714CE9-3C2C-48E1-8B8F-CFB7735C43D7}"/>
          </ac:spMkLst>
        </pc:spChg>
        <pc:spChg chg="add del">
          <ac:chgData name="Michael Booton" userId="b187176f06428b8d" providerId="LiveId" clId="{90F802BD-8C62-4C44-AF35-91096799D621}" dt="2020-05-12T18:21:20.051" v="886" actId="26606"/>
          <ac:spMkLst>
            <pc:docMk/>
            <pc:sldMk cId="887411720" sldId="261"/>
            <ac:spMk id="38" creationId="{6D29BE04-4454-4832-B83F-10D001BFF94D}"/>
          </ac:spMkLst>
        </pc:spChg>
        <pc:spChg chg="add del">
          <ac:chgData name="Michael Booton" userId="b187176f06428b8d" providerId="LiveId" clId="{90F802BD-8C62-4C44-AF35-91096799D621}" dt="2020-05-12T18:21:20.051" v="886" actId="26606"/>
          <ac:spMkLst>
            <pc:docMk/>
            <pc:sldMk cId="887411720" sldId="261"/>
            <ac:spMk id="40" creationId="{98714CE9-3C2C-48E1-8B8F-CFB7735C43D7}"/>
          </ac:spMkLst>
        </pc:spChg>
        <pc:spChg chg="add del">
          <ac:chgData name="Michael Booton" userId="b187176f06428b8d" providerId="LiveId" clId="{90F802BD-8C62-4C44-AF35-91096799D621}" dt="2020-05-12T18:21:23.457" v="888" actId="26606"/>
          <ac:spMkLst>
            <pc:docMk/>
            <pc:sldMk cId="887411720" sldId="261"/>
            <ac:spMk id="52" creationId="{E9B448F0-DA06-4165-AB5F-4330A20E06D0}"/>
          </ac:spMkLst>
        </pc:spChg>
        <pc:grpChg chg="add del">
          <ac:chgData name="Michael Booton" userId="b187176f06428b8d" providerId="LiveId" clId="{90F802BD-8C62-4C44-AF35-91096799D621}" dt="2020-05-12T18:21:34.001" v="892" actId="26606"/>
          <ac:grpSpMkLst>
            <pc:docMk/>
            <pc:sldMk cId="887411720" sldId="261"/>
            <ac:grpSpMk id="6" creationId="{807353E4-FA19-40CB-8AF8-3A8E6704BE09}"/>
          </ac:grpSpMkLst>
        </pc:grpChg>
        <pc:grpChg chg="add del">
          <ac:chgData name="Michael Booton" userId="b187176f06428b8d" providerId="LiveId" clId="{90F802BD-8C62-4C44-AF35-91096799D621}" dt="2020-05-12T18:21:34.001" v="892" actId="26606"/>
          <ac:grpSpMkLst>
            <pc:docMk/>
            <pc:sldMk cId="887411720" sldId="261"/>
            <ac:grpSpMk id="9" creationId="{0328E69E-CE3D-4110-8BF7-AD3C0C10CB1C}"/>
          </ac:grpSpMkLst>
        </pc:grpChg>
        <pc:grpChg chg="add del">
          <ac:chgData name="Michael Booton" userId="b187176f06428b8d" providerId="LiveId" clId="{90F802BD-8C62-4C44-AF35-91096799D621}" dt="2020-05-12T18:21:20.051" v="886" actId="26606"/>
          <ac:grpSpMkLst>
            <pc:docMk/>
            <pc:sldMk cId="887411720" sldId="261"/>
            <ac:grpSpMk id="10" creationId="{807353E4-FA19-40CB-8AF8-3A8E6704BE09}"/>
          </ac:grpSpMkLst>
        </pc:grpChg>
        <pc:grpChg chg="add del">
          <ac:chgData name="Michael Booton" userId="b187176f06428b8d" providerId="LiveId" clId="{90F802BD-8C62-4C44-AF35-91096799D621}" dt="2020-05-12T18:21:23.457" v="888" actId="26606"/>
          <ac:grpSpMkLst>
            <pc:docMk/>
            <pc:sldMk cId="887411720" sldId="261"/>
            <ac:grpSpMk id="12" creationId="{2576BCDF-119F-4EB5-83D7-ED823C93EBBD}"/>
          </ac:grpSpMkLst>
        </pc:grpChg>
        <pc:grpChg chg="add del">
          <ac:chgData name="Michael Booton" userId="b187176f06428b8d" providerId="LiveId" clId="{90F802BD-8C62-4C44-AF35-91096799D621}" dt="2020-05-12T18:21:34.001" v="892" actId="26606"/>
          <ac:grpSpMkLst>
            <pc:docMk/>
            <pc:sldMk cId="887411720" sldId="261"/>
            <ac:grpSpMk id="17" creationId="{F64806C9-3599-45A7-BCFF-F762C54276F8}"/>
          </ac:grpSpMkLst>
        </pc:grpChg>
        <pc:grpChg chg="add del">
          <ac:chgData name="Michael Booton" userId="b187176f06428b8d" providerId="LiveId" clId="{90F802BD-8C62-4C44-AF35-91096799D621}" dt="2020-05-12T18:21:20.051" v="886" actId="26606"/>
          <ac:grpSpMkLst>
            <pc:docMk/>
            <pc:sldMk cId="887411720" sldId="261"/>
            <ac:grpSpMk id="18" creationId="{0328E69E-CE3D-4110-8BF7-AD3C0C10CB1C}"/>
          </ac:grpSpMkLst>
        </pc:grpChg>
        <pc:grpChg chg="add del">
          <ac:chgData name="Michael Booton" userId="b187176f06428b8d" providerId="LiveId" clId="{90F802BD-8C62-4C44-AF35-91096799D621}" dt="2020-05-12T18:21:34.001" v="892" actId="26606"/>
          <ac:grpSpMkLst>
            <pc:docMk/>
            <pc:sldMk cId="887411720" sldId="261"/>
            <ac:grpSpMk id="23" creationId="{1287AC97-A8E8-4B45-A50A-3057A88B4088}"/>
          </ac:grpSpMkLst>
        </pc:grpChg>
        <pc:grpChg chg="add del">
          <ac:chgData name="Michael Booton" userId="b187176f06428b8d" providerId="LiveId" clId="{90F802BD-8C62-4C44-AF35-91096799D621}" dt="2020-05-12T18:21:20.051" v="886" actId="26606"/>
          <ac:grpSpMkLst>
            <pc:docMk/>
            <pc:sldMk cId="887411720" sldId="261"/>
            <ac:grpSpMk id="24" creationId="{F64806C9-3599-45A7-BCFF-F762C54276F8}"/>
          </ac:grpSpMkLst>
        </pc:grpChg>
        <pc:grpChg chg="add del">
          <ac:chgData name="Michael Booton" userId="b187176f06428b8d" providerId="LiveId" clId="{90F802BD-8C62-4C44-AF35-91096799D621}" dt="2020-05-12T18:21:20.051" v="886" actId="26606"/>
          <ac:grpSpMkLst>
            <pc:docMk/>
            <pc:sldMk cId="887411720" sldId="261"/>
            <ac:grpSpMk id="30" creationId="{1287AC97-A8E8-4B45-A50A-3057A88B4088}"/>
          </ac:grpSpMkLst>
        </pc:grpChg>
        <pc:grpChg chg="add del">
          <ac:chgData name="Michael Booton" userId="b187176f06428b8d" providerId="LiveId" clId="{90F802BD-8C62-4C44-AF35-91096799D621}" dt="2020-05-12T18:21:23.457" v="888" actId="26606"/>
          <ac:grpSpMkLst>
            <pc:docMk/>
            <pc:sldMk cId="887411720" sldId="261"/>
            <ac:grpSpMk id="41" creationId="{8DB4BB99-C854-45F9-BED1-63D15E3A2411}"/>
          </ac:grpSpMkLst>
        </pc:grpChg>
        <pc:picChg chg="add mod">
          <ac:chgData name="Michael Booton" userId="b187176f06428b8d" providerId="LiveId" clId="{90F802BD-8C62-4C44-AF35-91096799D621}" dt="2020-05-12T18:23:33.292" v="898" actId="26606"/>
          <ac:picMkLst>
            <pc:docMk/>
            <pc:sldMk cId="887411720" sldId="261"/>
            <ac:picMk id="7" creationId="{77698158-ABF7-4900-8C03-1F273EAA9A5D}"/>
          </ac:picMkLst>
        </pc:picChg>
        <pc:picChg chg="add del">
          <ac:chgData name="Michael Booton" userId="b187176f06428b8d" providerId="LiveId" clId="{90F802BD-8C62-4C44-AF35-91096799D621}" dt="2020-05-12T18:21:23.457" v="888" actId="26606"/>
          <ac:picMkLst>
            <pc:docMk/>
            <pc:sldMk cId="887411720" sldId="261"/>
            <ac:picMk id="53" creationId="{92D83638-A467-411A-9C31-FE9A111CD885}"/>
          </ac:picMkLst>
        </pc:picChg>
      </pc:sldChg>
      <pc:sldChg chg="addSp delSp modSp new mod">
        <pc:chgData name="Michael Booton" userId="b187176f06428b8d" providerId="LiveId" clId="{90F802BD-8C62-4C44-AF35-91096799D621}" dt="2020-05-12T21:19:23.727" v="1654" actId="404"/>
        <pc:sldMkLst>
          <pc:docMk/>
          <pc:sldMk cId="1347763996" sldId="262"/>
        </pc:sldMkLst>
        <pc:spChg chg="mod">
          <ac:chgData name="Michael Booton" userId="b187176f06428b8d" providerId="LiveId" clId="{90F802BD-8C62-4C44-AF35-91096799D621}" dt="2020-05-12T18:23:47.709" v="913" actId="20577"/>
          <ac:spMkLst>
            <pc:docMk/>
            <pc:sldMk cId="1347763996" sldId="262"/>
            <ac:spMk id="2" creationId="{FF6276EC-DDD0-4105-AC36-6A84FBC8E381}"/>
          </ac:spMkLst>
        </pc:spChg>
        <pc:spChg chg="add del">
          <ac:chgData name="Michael Booton" userId="b187176f06428b8d" providerId="LiveId" clId="{90F802BD-8C62-4C44-AF35-91096799D621}" dt="2020-05-12T18:59:11.924" v="1419"/>
          <ac:spMkLst>
            <pc:docMk/>
            <pc:sldMk cId="1347763996" sldId="262"/>
            <ac:spMk id="3" creationId="{DAA1F1DD-A198-485B-A282-CA0BFC41D2FC}"/>
          </ac:spMkLst>
        </pc:spChg>
        <pc:graphicFrameChg chg="add del mod">
          <ac:chgData name="Michael Booton" userId="b187176f06428b8d" providerId="LiveId" clId="{90F802BD-8C62-4C44-AF35-91096799D621}" dt="2020-05-12T18:56:55.431" v="1418"/>
          <ac:graphicFrameMkLst>
            <pc:docMk/>
            <pc:sldMk cId="1347763996" sldId="262"/>
            <ac:graphicFrameMk id="5" creationId="{B22081E6-E361-4B04-8CE7-4D6096E49423}"/>
          </ac:graphicFrameMkLst>
        </pc:graphicFrameChg>
        <pc:graphicFrameChg chg="add mod modGraphic">
          <ac:chgData name="Michael Booton" userId="b187176f06428b8d" providerId="LiveId" clId="{90F802BD-8C62-4C44-AF35-91096799D621}" dt="2020-05-12T21:19:23.727" v="1654" actId="404"/>
          <ac:graphicFrameMkLst>
            <pc:docMk/>
            <pc:sldMk cId="1347763996" sldId="262"/>
            <ac:graphicFrameMk id="6" creationId="{DE2CB97B-EB40-4422-8F14-17CEA4586FE3}"/>
          </ac:graphicFrameMkLst>
        </pc:graphicFrameChg>
        <pc:picChg chg="add del mod">
          <ac:chgData name="Michael Booton" userId="b187176f06428b8d" providerId="LiveId" clId="{90F802BD-8C62-4C44-AF35-91096799D621}" dt="2020-05-12T18:35:27.093" v="1235" actId="478"/>
          <ac:picMkLst>
            <pc:docMk/>
            <pc:sldMk cId="1347763996" sldId="262"/>
            <ac:picMk id="4" creationId="{027030B4-1EB0-4A4D-BCB8-53D4CCC226C9}"/>
          </ac:picMkLst>
        </pc:picChg>
      </pc:sldChg>
      <pc:sldChg chg="addSp delSp modSp new del mod setBg">
        <pc:chgData name="Michael Booton" userId="b187176f06428b8d" providerId="LiveId" clId="{90F802BD-8C62-4C44-AF35-91096799D621}" dt="2020-05-12T18:35:22.454" v="1234" actId="47"/>
        <pc:sldMkLst>
          <pc:docMk/>
          <pc:sldMk cId="360597181" sldId="263"/>
        </pc:sldMkLst>
        <pc:spChg chg="mod">
          <ac:chgData name="Michael Booton" userId="b187176f06428b8d" providerId="LiveId" clId="{90F802BD-8C62-4C44-AF35-91096799D621}" dt="2020-05-12T18:32:22.904" v="1213" actId="26606"/>
          <ac:spMkLst>
            <pc:docMk/>
            <pc:sldMk cId="360597181" sldId="263"/>
            <ac:spMk id="2" creationId="{6F1124BC-F68C-4470-83FC-A673FA1112A4}"/>
          </ac:spMkLst>
        </pc:spChg>
        <pc:spChg chg="add del mod ord">
          <ac:chgData name="Michael Booton" userId="b187176f06428b8d" providerId="LiveId" clId="{90F802BD-8C62-4C44-AF35-91096799D621}" dt="2020-05-12T18:32:22.904" v="1213" actId="26606"/>
          <ac:spMkLst>
            <pc:docMk/>
            <pc:sldMk cId="360597181" sldId="263"/>
            <ac:spMk id="3" creationId="{45BF62C3-AE97-4D81-BDD8-AE585EA8C747}"/>
          </ac:spMkLst>
        </pc:spChg>
        <pc:spChg chg="add del mod">
          <ac:chgData name="Michael Booton" userId="b187176f06428b8d" providerId="LiveId" clId="{90F802BD-8C62-4C44-AF35-91096799D621}" dt="2020-05-12T18:26:19.498" v="1048"/>
          <ac:spMkLst>
            <pc:docMk/>
            <pc:sldMk cId="360597181" sldId="263"/>
            <ac:spMk id="4" creationId="{F476696D-AC49-409D-AD79-6166E0E8632E}"/>
          </ac:spMkLst>
        </pc:spChg>
        <pc:spChg chg="add del mod">
          <ac:chgData name="Michael Booton" userId="b187176f06428b8d" providerId="LiveId" clId="{90F802BD-8C62-4C44-AF35-91096799D621}" dt="2020-05-12T18:28:33.940" v="1174" actId="478"/>
          <ac:spMkLst>
            <pc:docMk/>
            <pc:sldMk cId="360597181" sldId="263"/>
            <ac:spMk id="5" creationId="{54714E90-847F-458F-BEA0-FBA4BB5DCA24}"/>
          </ac:spMkLst>
        </pc:spChg>
        <pc:spChg chg="add del mod">
          <ac:chgData name="Michael Booton" userId="b187176f06428b8d" providerId="LiveId" clId="{90F802BD-8C62-4C44-AF35-91096799D621}" dt="2020-05-12T18:28:36.411" v="1176" actId="478"/>
          <ac:spMkLst>
            <pc:docMk/>
            <pc:sldMk cId="360597181" sldId="263"/>
            <ac:spMk id="6" creationId="{33C9CD83-C503-448E-B3A9-FEA53213395C}"/>
          </ac:spMkLst>
        </pc:spChg>
        <pc:spChg chg="add del mod">
          <ac:chgData name="Michael Booton" userId="b187176f06428b8d" providerId="LiveId" clId="{90F802BD-8C62-4C44-AF35-91096799D621}" dt="2020-05-12T18:31:14.461" v="1206" actId="478"/>
          <ac:spMkLst>
            <pc:docMk/>
            <pc:sldMk cId="360597181" sldId="263"/>
            <ac:spMk id="7" creationId="{B6428DF1-83D2-45EB-8D5A-03C48BFB0826}"/>
          </ac:spMkLst>
        </pc:spChg>
        <pc:spChg chg="add">
          <ac:chgData name="Michael Booton" userId="b187176f06428b8d" providerId="LiveId" clId="{90F802BD-8C62-4C44-AF35-91096799D621}" dt="2020-05-12T18:32:22.904" v="1213" actId="26606"/>
          <ac:spMkLst>
            <pc:docMk/>
            <pc:sldMk cId="360597181" sldId="263"/>
            <ac:spMk id="18" creationId="{14436AD2-BD0F-4545-B2E9-06007B35B8A7}"/>
          </ac:spMkLst>
        </pc:spChg>
        <pc:picChg chg="add del mod">
          <ac:chgData name="Michael Booton" userId="b187176f06428b8d" providerId="LiveId" clId="{90F802BD-8C62-4C44-AF35-91096799D621}" dt="2020-05-12T18:31:52.469" v="1211" actId="478"/>
          <ac:picMkLst>
            <pc:docMk/>
            <pc:sldMk cId="360597181" sldId="263"/>
            <ac:picMk id="9" creationId="{687A470B-AFBD-4D58-8CFE-46BC7FA3A1F7}"/>
          </ac:picMkLst>
        </pc:picChg>
        <pc:picChg chg="add del mod">
          <ac:chgData name="Michael Booton" userId="b187176f06428b8d" providerId="LiveId" clId="{90F802BD-8C62-4C44-AF35-91096799D621}" dt="2020-05-12T18:31:52.469" v="1211" actId="478"/>
          <ac:picMkLst>
            <pc:docMk/>
            <pc:sldMk cId="360597181" sldId="263"/>
            <ac:picMk id="11" creationId="{674CB1F3-D75B-4A62-971D-ABEBA60E12E1}"/>
          </ac:picMkLst>
        </pc:picChg>
        <pc:picChg chg="add del mod">
          <ac:chgData name="Michael Booton" userId="b187176f06428b8d" providerId="LiveId" clId="{90F802BD-8C62-4C44-AF35-91096799D621}" dt="2020-05-12T18:32:46.321" v="1215" actId="478"/>
          <ac:picMkLst>
            <pc:docMk/>
            <pc:sldMk cId="360597181" sldId="263"/>
            <ac:picMk id="13" creationId="{BDD65FD9-9F7D-455E-8483-0A51F923EB2E}"/>
          </ac:picMkLst>
        </pc:picChg>
        <pc:picChg chg="add mod">
          <ac:chgData name="Michael Booton" userId="b187176f06428b8d" providerId="LiveId" clId="{90F802BD-8C62-4C44-AF35-91096799D621}" dt="2020-05-12T18:34:52.712" v="1230"/>
          <ac:picMkLst>
            <pc:docMk/>
            <pc:sldMk cId="360597181" sldId="263"/>
            <ac:picMk id="19" creationId="{3576FFAB-188F-4D7F-82DF-16610F14E67B}"/>
          </ac:picMkLst>
        </pc:picChg>
        <pc:picChg chg="add del mod">
          <ac:chgData name="Michael Booton" userId="b187176f06428b8d" providerId="LiveId" clId="{90F802BD-8C62-4C44-AF35-91096799D621}" dt="2020-05-12T18:30:27.831" v="1196" actId="478"/>
          <ac:picMkLst>
            <pc:docMk/>
            <pc:sldMk cId="360597181" sldId="263"/>
            <ac:picMk id="1026" creationId="{EEE20AA2-5D3A-4C6F-9069-CBADECA330F9}"/>
          </ac:picMkLst>
        </pc:picChg>
        <pc:picChg chg="add del">
          <ac:chgData name="Michael Booton" userId="b187176f06428b8d" providerId="LiveId" clId="{90F802BD-8C62-4C44-AF35-91096799D621}" dt="2020-05-12T18:31:16.191" v="1207" actId="478"/>
          <ac:picMkLst>
            <pc:docMk/>
            <pc:sldMk cId="360597181" sldId="263"/>
            <ac:picMk id="1028" creationId="{B3F65F51-D264-4483-8C78-7E014D73A1DC}"/>
          </ac:picMkLst>
        </pc:picChg>
        <pc:picChg chg="add del mod">
          <ac:chgData name="Michael Booton" userId="b187176f06428b8d" providerId="LiveId" clId="{90F802BD-8C62-4C44-AF35-91096799D621}" dt="2020-05-12T18:34:15.640" v="1225" actId="21"/>
          <ac:picMkLst>
            <pc:docMk/>
            <pc:sldMk cId="360597181" sldId="263"/>
            <ac:picMk id="1030" creationId="{E247E358-7306-4B3D-AC90-56970AE9556F}"/>
          </ac:picMkLst>
        </pc:picChg>
      </pc:sldChg>
      <pc:sldChg chg="addSp modSp add mod">
        <pc:chgData name="Michael Booton" userId="b187176f06428b8d" providerId="LiveId" clId="{90F802BD-8C62-4C44-AF35-91096799D621}" dt="2020-05-12T19:02:47.061" v="1456" actId="20577"/>
        <pc:sldMkLst>
          <pc:docMk/>
          <pc:sldMk cId="4107745170" sldId="264"/>
        </pc:sldMkLst>
        <pc:spChg chg="add mod">
          <ac:chgData name="Michael Booton" userId="b187176f06428b8d" providerId="LiveId" clId="{90F802BD-8C62-4C44-AF35-91096799D621}" dt="2020-05-12T18:35:14.070" v="1232"/>
          <ac:spMkLst>
            <pc:docMk/>
            <pc:sldMk cId="4107745170" sldId="264"/>
            <ac:spMk id="5" creationId="{2BDB622C-95D5-414E-8B10-1E2B86BCD136}"/>
          </ac:spMkLst>
        </pc:spChg>
        <pc:spChg chg="add mod">
          <ac:chgData name="Michael Booton" userId="b187176f06428b8d" providerId="LiveId" clId="{90F802BD-8C62-4C44-AF35-91096799D621}" dt="2020-05-12T19:02:47.061" v="1456" actId="20577"/>
          <ac:spMkLst>
            <pc:docMk/>
            <pc:sldMk cId="4107745170" sldId="264"/>
            <ac:spMk id="6" creationId="{B4A0318E-13E1-455A-A63A-4E5D34429166}"/>
          </ac:spMkLst>
        </pc:spChg>
        <pc:picChg chg="mod">
          <ac:chgData name="Michael Booton" userId="b187176f06428b8d" providerId="LiveId" clId="{90F802BD-8C62-4C44-AF35-91096799D621}" dt="2020-05-12T18:35:35.796" v="1236" actId="1076"/>
          <ac:picMkLst>
            <pc:docMk/>
            <pc:sldMk cId="4107745170" sldId="264"/>
            <ac:picMk id="4" creationId="{027030B4-1EB0-4A4D-BCB8-53D4CCC226C9}"/>
          </ac:picMkLst>
        </pc:picChg>
      </pc:sldChg>
      <pc:sldChg chg="addSp delSp modSp new mod setBg">
        <pc:chgData name="Michael Booton" userId="b187176f06428b8d" providerId="LiveId" clId="{90F802BD-8C62-4C44-AF35-91096799D621}" dt="2020-05-12T18:39:11.786" v="1416"/>
        <pc:sldMkLst>
          <pc:docMk/>
          <pc:sldMk cId="3308072482" sldId="265"/>
        </pc:sldMkLst>
        <pc:spChg chg="mod">
          <ac:chgData name="Michael Booton" userId="b187176f06428b8d" providerId="LiveId" clId="{90F802BD-8C62-4C44-AF35-91096799D621}" dt="2020-05-12T18:36:51.664" v="1413" actId="26606"/>
          <ac:spMkLst>
            <pc:docMk/>
            <pc:sldMk cId="3308072482" sldId="265"/>
            <ac:spMk id="2" creationId="{FDE03D22-655F-4364-B82A-0FB2ED7C65A7}"/>
          </ac:spMkLst>
        </pc:spChg>
        <pc:spChg chg="del mod">
          <ac:chgData name="Michael Booton" userId="b187176f06428b8d" providerId="LiveId" clId="{90F802BD-8C62-4C44-AF35-91096799D621}" dt="2020-05-12T18:36:51.664" v="1413" actId="26606"/>
          <ac:spMkLst>
            <pc:docMk/>
            <pc:sldMk cId="3308072482" sldId="265"/>
            <ac:spMk id="3" creationId="{D771474C-C8EA-45F9-8F96-FC18F1BD0ADF}"/>
          </ac:spMkLst>
        </pc:spChg>
        <pc:spChg chg="add">
          <ac:chgData name="Michael Booton" userId="b187176f06428b8d" providerId="LiveId" clId="{90F802BD-8C62-4C44-AF35-91096799D621}" dt="2020-05-12T18:36:51.664" v="1413" actId="26606"/>
          <ac:spMkLst>
            <pc:docMk/>
            <pc:sldMk cId="3308072482" sldId="265"/>
            <ac:spMk id="10" creationId="{01F67CC9-D773-4B4B-8A55-D5DAEC3414BD}"/>
          </ac:spMkLst>
        </pc:spChg>
        <pc:graphicFrameChg chg="add mod">
          <ac:chgData name="Michael Booton" userId="b187176f06428b8d" providerId="LiveId" clId="{90F802BD-8C62-4C44-AF35-91096799D621}" dt="2020-05-12T18:39:11.786" v="1416"/>
          <ac:graphicFrameMkLst>
            <pc:docMk/>
            <pc:sldMk cId="3308072482" sldId="265"/>
            <ac:graphicFrameMk id="5" creationId="{242ACF56-22E3-42B5-97ED-EB9A4D2E42B8}"/>
          </ac:graphicFrameMkLst>
        </pc:graphicFrameChg>
      </pc:sldChg>
      <pc:sldChg chg="add del">
        <pc:chgData name="Michael Booton" userId="b187176f06428b8d" providerId="LiveId" clId="{90F802BD-8C62-4C44-AF35-91096799D621}" dt="2020-05-12T18:34:49.225" v="1229"/>
        <pc:sldMkLst>
          <pc:docMk/>
          <pc:sldMk cId="3533771784" sldId="265"/>
        </pc:sldMkLst>
      </pc:sldChg>
      <pc:sldChg chg="addSp modSp new mod ord setBg">
        <pc:chgData name="Michael Booton" userId="b187176f06428b8d" providerId="LiveId" clId="{90F802BD-8C62-4C44-AF35-91096799D621}" dt="2020-05-12T20:03:24.905" v="1572"/>
        <pc:sldMkLst>
          <pc:docMk/>
          <pc:sldMk cId="3738131406" sldId="266"/>
        </pc:sldMkLst>
        <pc:spChg chg="mod">
          <ac:chgData name="Michael Booton" userId="b187176f06428b8d" providerId="LiveId" clId="{90F802BD-8C62-4C44-AF35-91096799D621}" dt="2020-05-12T19:59:25.831" v="1487" actId="26606"/>
          <ac:spMkLst>
            <pc:docMk/>
            <pc:sldMk cId="3738131406" sldId="266"/>
            <ac:spMk id="2" creationId="{5BE03E9D-BDBE-4C5F-936A-8612C6CF3274}"/>
          </ac:spMkLst>
        </pc:spChg>
        <pc:spChg chg="mod ord">
          <ac:chgData name="Michael Booton" userId="b187176f06428b8d" providerId="LiveId" clId="{90F802BD-8C62-4C44-AF35-91096799D621}" dt="2020-05-12T20:03:19.735" v="1570" actId="27636"/>
          <ac:spMkLst>
            <pc:docMk/>
            <pc:sldMk cId="3738131406" sldId="266"/>
            <ac:spMk id="3" creationId="{DECF355D-93A9-47D5-A0F1-8B346FC5EA83}"/>
          </ac:spMkLst>
        </pc:spChg>
        <pc:spChg chg="add">
          <ac:chgData name="Michael Booton" userId="b187176f06428b8d" providerId="LiveId" clId="{90F802BD-8C62-4C44-AF35-91096799D621}" dt="2020-05-12T19:59:25.831" v="1487" actId="26606"/>
          <ac:spMkLst>
            <pc:docMk/>
            <pc:sldMk cId="3738131406" sldId="266"/>
            <ac:spMk id="71" creationId="{E4B7B3E3-827A-48BE-AD67-A57C45AA6949}"/>
          </ac:spMkLst>
        </pc:spChg>
        <pc:picChg chg="add mod">
          <ac:chgData name="Michael Booton" userId="b187176f06428b8d" providerId="LiveId" clId="{90F802BD-8C62-4C44-AF35-91096799D621}" dt="2020-05-12T19:59:25.831" v="1487" actId="26606"/>
          <ac:picMkLst>
            <pc:docMk/>
            <pc:sldMk cId="3738131406" sldId="266"/>
            <ac:picMk id="4098" creationId="{51281423-F8D2-499A-82BA-BFBBC05BA04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33C08C-34C0-43C5-8844-D8F4D39D450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8A2FA5E-5C9B-4C59-8EAD-BEA85C21CAF1}">
      <dgm:prSet/>
      <dgm:spPr/>
      <dgm:t>
        <a:bodyPr/>
        <a:lstStyle/>
        <a:p>
          <a:r>
            <a:rPr lang="en-US"/>
            <a:t>Reduce to black and white</a:t>
          </a:r>
        </a:p>
      </dgm:t>
    </dgm:pt>
    <dgm:pt modelId="{D4251C1E-98A7-4DD4-B7EE-ECC12409AB72}" type="parTrans" cxnId="{1DBD6A7F-9D0B-410E-84C6-2B378719641B}">
      <dgm:prSet/>
      <dgm:spPr/>
      <dgm:t>
        <a:bodyPr/>
        <a:lstStyle/>
        <a:p>
          <a:endParaRPr lang="en-US"/>
        </a:p>
      </dgm:t>
    </dgm:pt>
    <dgm:pt modelId="{1ECCBF1F-AE2F-41C0-9B39-F313C451AA23}" type="sibTrans" cxnId="{1DBD6A7F-9D0B-410E-84C6-2B378719641B}">
      <dgm:prSet/>
      <dgm:spPr/>
      <dgm:t>
        <a:bodyPr/>
        <a:lstStyle/>
        <a:p>
          <a:endParaRPr lang="en-US"/>
        </a:p>
      </dgm:t>
    </dgm:pt>
    <dgm:pt modelId="{7E922B6C-4813-437F-836F-A940A1F4C8D8}">
      <dgm:prSet/>
      <dgm:spPr/>
      <dgm:t>
        <a:bodyPr/>
        <a:lstStyle/>
        <a:p>
          <a:r>
            <a:rPr lang="en-US"/>
            <a:t>Convert to Tensor</a:t>
          </a:r>
        </a:p>
      </dgm:t>
    </dgm:pt>
    <dgm:pt modelId="{DC88B70F-4AA2-4425-BE79-BFEFC117E3DF}" type="parTrans" cxnId="{3D92C1B2-9D29-431B-B22F-846576BE4FCB}">
      <dgm:prSet/>
      <dgm:spPr/>
      <dgm:t>
        <a:bodyPr/>
        <a:lstStyle/>
        <a:p>
          <a:endParaRPr lang="en-US"/>
        </a:p>
      </dgm:t>
    </dgm:pt>
    <dgm:pt modelId="{0E46DDCB-0000-404F-9BD5-01C2A8D6E6AD}" type="sibTrans" cxnId="{3D92C1B2-9D29-431B-B22F-846576BE4FCB}">
      <dgm:prSet/>
      <dgm:spPr/>
      <dgm:t>
        <a:bodyPr/>
        <a:lstStyle/>
        <a:p>
          <a:endParaRPr lang="en-US"/>
        </a:p>
      </dgm:t>
    </dgm:pt>
    <dgm:pt modelId="{4EB5E93F-741D-449D-A512-C879E6570CFB}">
      <dgm:prSet/>
      <dgm:spPr/>
      <dgm:t>
        <a:bodyPr/>
        <a:lstStyle/>
        <a:p>
          <a:r>
            <a:rPr lang="en-US"/>
            <a:t>Saved as Numpy Array</a:t>
          </a:r>
        </a:p>
      </dgm:t>
    </dgm:pt>
    <dgm:pt modelId="{871BBA72-E9F4-495A-8D76-22C6B1B01A40}" type="parTrans" cxnId="{E79C16F8-F99A-443C-9B5C-76035193014E}">
      <dgm:prSet/>
      <dgm:spPr/>
      <dgm:t>
        <a:bodyPr/>
        <a:lstStyle/>
        <a:p>
          <a:endParaRPr lang="en-US"/>
        </a:p>
      </dgm:t>
    </dgm:pt>
    <dgm:pt modelId="{818925AE-24C3-457F-A6EC-309063E7B807}" type="sibTrans" cxnId="{E79C16F8-F99A-443C-9B5C-76035193014E}">
      <dgm:prSet/>
      <dgm:spPr/>
      <dgm:t>
        <a:bodyPr/>
        <a:lstStyle/>
        <a:p>
          <a:endParaRPr lang="en-US"/>
        </a:p>
      </dgm:t>
    </dgm:pt>
    <dgm:pt modelId="{1B1BB459-9D9F-40A8-A9C8-93EE4CDD47A4}" type="pres">
      <dgm:prSet presAssocID="{9B33C08C-34C0-43C5-8844-D8F4D39D4506}" presName="root" presStyleCnt="0">
        <dgm:presLayoutVars>
          <dgm:dir/>
          <dgm:resizeHandles val="exact"/>
        </dgm:presLayoutVars>
      </dgm:prSet>
      <dgm:spPr/>
    </dgm:pt>
    <dgm:pt modelId="{E0DE19C6-3100-433E-B448-D35C248326EF}" type="pres">
      <dgm:prSet presAssocID="{08A2FA5E-5C9B-4C59-8EAD-BEA85C21CAF1}" presName="compNode" presStyleCnt="0"/>
      <dgm:spPr/>
    </dgm:pt>
    <dgm:pt modelId="{45C7EB8C-2503-4F37-8AFC-AFA907EC0C7A}" type="pres">
      <dgm:prSet presAssocID="{08A2FA5E-5C9B-4C59-8EAD-BEA85C21CAF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nary"/>
        </a:ext>
      </dgm:extLst>
    </dgm:pt>
    <dgm:pt modelId="{09777F7B-7C70-4BCE-B464-EB11F0BE1BE6}" type="pres">
      <dgm:prSet presAssocID="{08A2FA5E-5C9B-4C59-8EAD-BEA85C21CAF1}" presName="spaceRect" presStyleCnt="0"/>
      <dgm:spPr/>
    </dgm:pt>
    <dgm:pt modelId="{10ABBF78-08BA-42B6-BF53-737EA10E597A}" type="pres">
      <dgm:prSet presAssocID="{08A2FA5E-5C9B-4C59-8EAD-BEA85C21CAF1}" presName="textRect" presStyleLbl="revTx" presStyleIdx="0" presStyleCnt="3">
        <dgm:presLayoutVars>
          <dgm:chMax val="1"/>
          <dgm:chPref val="1"/>
        </dgm:presLayoutVars>
      </dgm:prSet>
      <dgm:spPr/>
    </dgm:pt>
    <dgm:pt modelId="{744F8358-FCB5-40A7-96CA-966AC3EE13F7}" type="pres">
      <dgm:prSet presAssocID="{1ECCBF1F-AE2F-41C0-9B39-F313C451AA23}" presName="sibTrans" presStyleCnt="0"/>
      <dgm:spPr/>
    </dgm:pt>
    <dgm:pt modelId="{4F150101-6DC0-4998-83BE-3665DAC9B8DE}" type="pres">
      <dgm:prSet presAssocID="{7E922B6C-4813-437F-836F-A940A1F4C8D8}" presName="compNode" presStyleCnt="0"/>
      <dgm:spPr/>
    </dgm:pt>
    <dgm:pt modelId="{8510EF14-1B01-4E2B-A53E-4E5456507BE7}" type="pres">
      <dgm:prSet presAssocID="{7E922B6C-4813-437F-836F-A940A1F4C8D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7E4ABA9A-8E8F-4534-8C4A-36A1BBE9C5F3}" type="pres">
      <dgm:prSet presAssocID="{7E922B6C-4813-437F-836F-A940A1F4C8D8}" presName="spaceRect" presStyleCnt="0"/>
      <dgm:spPr/>
    </dgm:pt>
    <dgm:pt modelId="{CABECCED-A31B-4134-B458-3C628B18CF12}" type="pres">
      <dgm:prSet presAssocID="{7E922B6C-4813-437F-836F-A940A1F4C8D8}" presName="textRect" presStyleLbl="revTx" presStyleIdx="1" presStyleCnt="3">
        <dgm:presLayoutVars>
          <dgm:chMax val="1"/>
          <dgm:chPref val="1"/>
        </dgm:presLayoutVars>
      </dgm:prSet>
      <dgm:spPr/>
    </dgm:pt>
    <dgm:pt modelId="{9BB25746-D66F-48BB-A729-C1723F935FDB}" type="pres">
      <dgm:prSet presAssocID="{0E46DDCB-0000-404F-9BD5-01C2A8D6E6AD}" presName="sibTrans" presStyleCnt="0"/>
      <dgm:spPr/>
    </dgm:pt>
    <dgm:pt modelId="{48BFDA05-3CA5-4A32-B218-B6CAD984869A}" type="pres">
      <dgm:prSet presAssocID="{4EB5E93F-741D-449D-A512-C879E6570CFB}" presName="compNode" presStyleCnt="0"/>
      <dgm:spPr/>
    </dgm:pt>
    <dgm:pt modelId="{E91A73BE-1957-4946-895F-004E77568C8D}" type="pres">
      <dgm:prSet presAssocID="{4EB5E93F-741D-449D-A512-C879E6570C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23E8BFC3-4309-49DC-A67A-847657C0054F}" type="pres">
      <dgm:prSet presAssocID="{4EB5E93F-741D-449D-A512-C879E6570CFB}" presName="spaceRect" presStyleCnt="0"/>
      <dgm:spPr/>
    </dgm:pt>
    <dgm:pt modelId="{EABD6099-CCA3-46FA-B5E4-B0E90773447C}" type="pres">
      <dgm:prSet presAssocID="{4EB5E93F-741D-449D-A512-C879E6570CF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A46B0D-01AC-4704-9BDE-E66DD6691723}" type="presOf" srcId="{9B33C08C-34C0-43C5-8844-D8F4D39D4506}" destId="{1B1BB459-9D9F-40A8-A9C8-93EE4CDD47A4}" srcOrd="0" destOrd="0" presId="urn:microsoft.com/office/officeart/2018/2/layout/IconLabelList"/>
    <dgm:cxn modelId="{DA5CE920-4D29-4AE6-84F0-E578AA08B650}" type="presOf" srcId="{4EB5E93F-741D-449D-A512-C879E6570CFB}" destId="{EABD6099-CCA3-46FA-B5E4-B0E90773447C}" srcOrd="0" destOrd="0" presId="urn:microsoft.com/office/officeart/2018/2/layout/IconLabelList"/>
    <dgm:cxn modelId="{E8C79162-462F-4CF3-A53A-D6798EAA3A09}" type="presOf" srcId="{7E922B6C-4813-437F-836F-A940A1F4C8D8}" destId="{CABECCED-A31B-4134-B458-3C628B18CF12}" srcOrd="0" destOrd="0" presId="urn:microsoft.com/office/officeart/2018/2/layout/IconLabelList"/>
    <dgm:cxn modelId="{1DBD6A7F-9D0B-410E-84C6-2B378719641B}" srcId="{9B33C08C-34C0-43C5-8844-D8F4D39D4506}" destId="{08A2FA5E-5C9B-4C59-8EAD-BEA85C21CAF1}" srcOrd="0" destOrd="0" parTransId="{D4251C1E-98A7-4DD4-B7EE-ECC12409AB72}" sibTransId="{1ECCBF1F-AE2F-41C0-9B39-F313C451AA23}"/>
    <dgm:cxn modelId="{D63530A1-7FE9-4587-B609-886EEEC9D93A}" type="presOf" srcId="{08A2FA5E-5C9B-4C59-8EAD-BEA85C21CAF1}" destId="{10ABBF78-08BA-42B6-BF53-737EA10E597A}" srcOrd="0" destOrd="0" presId="urn:microsoft.com/office/officeart/2018/2/layout/IconLabelList"/>
    <dgm:cxn modelId="{3D92C1B2-9D29-431B-B22F-846576BE4FCB}" srcId="{9B33C08C-34C0-43C5-8844-D8F4D39D4506}" destId="{7E922B6C-4813-437F-836F-A940A1F4C8D8}" srcOrd="1" destOrd="0" parTransId="{DC88B70F-4AA2-4425-BE79-BFEFC117E3DF}" sibTransId="{0E46DDCB-0000-404F-9BD5-01C2A8D6E6AD}"/>
    <dgm:cxn modelId="{E79C16F8-F99A-443C-9B5C-76035193014E}" srcId="{9B33C08C-34C0-43C5-8844-D8F4D39D4506}" destId="{4EB5E93F-741D-449D-A512-C879E6570CFB}" srcOrd="2" destOrd="0" parTransId="{871BBA72-E9F4-495A-8D76-22C6B1B01A40}" sibTransId="{818925AE-24C3-457F-A6EC-309063E7B807}"/>
    <dgm:cxn modelId="{8C020E1E-1BA4-44A7-A1B0-EFB17C0087A7}" type="presParOf" srcId="{1B1BB459-9D9F-40A8-A9C8-93EE4CDD47A4}" destId="{E0DE19C6-3100-433E-B448-D35C248326EF}" srcOrd="0" destOrd="0" presId="urn:microsoft.com/office/officeart/2018/2/layout/IconLabelList"/>
    <dgm:cxn modelId="{3959C687-D871-4EC9-9A85-4DD7695A39D5}" type="presParOf" srcId="{E0DE19C6-3100-433E-B448-D35C248326EF}" destId="{45C7EB8C-2503-4F37-8AFC-AFA907EC0C7A}" srcOrd="0" destOrd="0" presId="urn:microsoft.com/office/officeart/2018/2/layout/IconLabelList"/>
    <dgm:cxn modelId="{62CBA162-62FE-44B1-9986-93CA4553BDE7}" type="presParOf" srcId="{E0DE19C6-3100-433E-B448-D35C248326EF}" destId="{09777F7B-7C70-4BCE-B464-EB11F0BE1BE6}" srcOrd="1" destOrd="0" presId="urn:microsoft.com/office/officeart/2018/2/layout/IconLabelList"/>
    <dgm:cxn modelId="{A9AE46D0-9741-464E-A8B8-0A6FEA1D431E}" type="presParOf" srcId="{E0DE19C6-3100-433E-B448-D35C248326EF}" destId="{10ABBF78-08BA-42B6-BF53-737EA10E597A}" srcOrd="2" destOrd="0" presId="urn:microsoft.com/office/officeart/2018/2/layout/IconLabelList"/>
    <dgm:cxn modelId="{65F9A09E-E246-4962-8976-3BC531A5F122}" type="presParOf" srcId="{1B1BB459-9D9F-40A8-A9C8-93EE4CDD47A4}" destId="{744F8358-FCB5-40A7-96CA-966AC3EE13F7}" srcOrd="1" destOrd="0" presId="urn:microsoft.com/office/officeart/2018/2/layout/IconLabelList"/>
    <dgm:cxn modelId="{EFC77057-FE2D-4789-A7FB-67176D8B0BFD}" type="presParOf" srcId="{1B1BB459-9D9F-40A8-A9C8-93EE4CDD47A4}" destId="{4F150101-6DC0-4998-83BE-3665DAC9B8DE}" srcOrd="2" destOrd="0" presId="urn:microsoft.com/office/officeart/2018/2/layout/IconLabelList"/>
    <dgm:cxn modelId="{90F3516F-5C59-442F-A83C-E408C272CEFD}" type="presParOf" srcId="{4F150101-6DC0-4998-83BE-3665DAC9B8DE}" destId="{8510EF14-1B01-4E2B-A53E-4E5456507BE7}" srcOrd="0" destOrd="0" presId="urn:microsoft.com/office/officeart/2018/2/layout/IconLabelList"/>
    <dgm:cxn modelId="{7925D5C6-C497-4855-B09A-AF34B9CC404E}" type="presParOf" srcId="{4F150101-6DC0-4998-83BE-3665DAC9B8DE}" destId="{7E4ABA9A-8E8F-4534-8C4A-36A1BBE9C5F3}" srcOrd="1" destOrd="0" presId="urn:microsoft.com/office/officeart/2018/2/layout/IconLabelList"/>
    <dgm:cxn modelId="{F6A0FA48-D420-485C-83A9-D597D7275EE4}" type="presParOf" srcId="{4F150101-6DC0-4998-83BE-3665DAC9B8DE}" destId="{CABECCED-A31B-4134-B458-3C628B18CF12}" srcOrd="2" destOrd="0" presId="urn:microsoft.com/office/officeart/2018/2/layout/IconLabelList"/>
    <dgm:cxn modelId="{97B2FE51-9C3F-4AEE-A0E6-E5AB74D6FF27}" type="presParOf" srcId="{1B1BB459-9D9F-40A8-A9C8-93EE4CDD47A4}" destId="{9BB25746-D66F-48BB-A729-C1723F935FDB}" srcOrd="3" destOrd="0" presId="urn:microsoft.com/office/officeart/2018/2/layout/IconLabelList"/>
    <dgm:cxn modelId="{BBA84F22-7C0C-4E9B-BB1F-3DF03E02F25F}" type="presParOf" srcId="{1B1BB459-9D9F-40A8-A9C8-93EE4CDD47A4}" destId="{48BFDA05-3CA5-4A32-B218-B6CAD984869A}" srcOrd="4" destOrd="0" presId="urn:microsoft.com/office/officeart/2018/2/layout/IconLabelList"/>
    <dgm:cxn modelId="{B4FF8778-097C-4857-A01C-46CEF0AD1764}" type="presParOf" srcId="{48BFDA05-3CA5-4A32-B218-B6CAD984869A}" destId="{E91A73BE-1957-4946-895F-004E77568C8D}" srcOrd="0" destOrd="0" presId="urn:microsoft.com/office/officeart/2018/2/layout/IconLabelList"/>
    <dgm:cxn modelId="{6BDC0786-5165-40C8-9415-A4C02CAB5274}" type="presParOf" srcId="{48BFDA05-3CA5-4A32-B218-B6CAD984869A}" destId="{23E8BFC3-4309-49DC-A67A-847657C0054F}" srcOrd="1" destOrd="0" presId="urn:microsoft.com/office/officeart/2018/2/layout/IconLabelList"/>
    <dgm:cxn modelId="{CFF08EFC-CB10-458B-9FD9-B762ED6225E1}" type="presParOf" srcId="{48BFDA05-3CA5-4A32-B218-B6CAD984869A}" destId="{EABD6099-CCA3-46FA-B5E4-B0E9077344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97DA84-5890-4983-A842-E84DAD3C658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2110DDD-0A66-4ECF-9FBB-0B63696EF9E0}">
      <dgm:prSet/>
      <dgm:spPr/>
      <dgm:t>
        <a:bodyPr/>
        <a:lstStyle/>
        <a:p>
          <a:pPr>
            <a:defRPr cap="all"/>
          </a:pPr>
          <a:r>
            <a:rPr lang="en-US"/>
            <a:t>Use the new CNN to train a video input feed classifier</a:t>
          </a:r>
        </a:p>
      </dgm:t>
    </dgm:pt>
    <dgm:pt modelId="{6757E6B2-9D97-4504-BEAF-FDD559912131}" type="parTrans" cxnId="{8D903114-0198-4DC2-BED4-B0ADFB83435E}">
      <dgm:prSet/>
      <dgm:spPr/>
      <dgm:t>
        <a:bodyPr/>
        <a:lstStyle/>
        <a:p>
          <a:endParaRPr lang="en-US"/>
        </a:p>
      </dgm:t>
    </dgm:pt>
    <dgm:pt modelId="{893A8F74-BEF7-4EDE-BF80-ACB8CA21B4C0}" type="sibTrans" cxnId="{8D903114-0198-4DC2-BED4-B0ADFB83435E}">
      <dgm:prSet/>
      <dgm:spPr/>
      <dgm:t>
        <a:bodyPr/>
        <a:lstStyle/>
        <a:p>
          <a:endParaRPr lang="en-US"/>
        </a:p>
      </dgm:t>
    </dgm:pt>
    <dgm:pt modelId="{D9F9FD0C-85C1-4793-8C98-B31189631F6E}">
      <dgm:prSet/>
      <dgm:spPr/>
      <dgm:t>
        <a:bodyPr/>
        <a:lstStyle/>
        <a:p>
          <a:pPr>
            <a:defRPr cap="all"/>
          </a:pPr>
          <a:r>
            <a:rPr lang="en-US"/>
            <a:t>Build the Editor</a:t>
          </a:r>
        </a:p>
      </dgm:t>
    </dgm:pt>
    <dgm:pt modelId="{E2CE3A8D-7B9B-4B46-83AA-7157DD3B1AAC}" type="parTrans" cxnId="{88900F56-3A69-4E6C-89A8-7BFE2830D060}">
      <dgm:prSet/>
      <dgm:spPr/>
      <dgm:t>
        <a:bodyPr/>
        <a:lstStyle/>
        <a:p>
          <a:endParaRPr lang="en-US"/>
        </a:p>
      </dgm:t>
    </dgm:pt>
    <dgm:pt modelId="{E39E3D2B-6D63-4FFC-B618-D977496A68C7}" type="sibTrans" cxnId="{88900F56-3A69-4E6C-89A8-7BFE2830D060}">
      <dgm:prSet/>
      <dgm:spPr/>
      <dgm:t>
        <a:bodyPr/>
        <a:lstStyle/>
        <a:p>
          <a:endParaRPr lang="en-US"/>
        </a:p>
      </dgm:t>
    </dgm:pt>
    <dgm:pt modelId="{069E7FB7-8B62-4C82-8C07-77349ECDC9F3}">
      <dgm:prSet/>
      <dgm:spPr/>
      <dgm:t>
        <a:bodyPr/>
        <a:lstStyle/>
        <a:p>
          <a:pPr>
            <a:defRPr cap="all"/>
          </a:pPr>
          <a:r>
            <a:rPr lang="en-US"/>
            <a:t>Increment functionality!</a:t>
          </a:r>
        </a:p>
      </dgm:t>
    </dgm:pt>
    <dgm:pt modelId="{0D029B2A-49F6-43BB-A03E-F76923B5791E}" type="parTrans" cxnId="{99446EC9-1DF7-42C2-8D37-CD2C2AF48C56}">
      <dgm:prSet/>
      <dgm:spPr/>
      <dgm:t>
        <a:bodyPr/>
        <a:lstStyle/>
        <a:p>
          <a:endParaRPr lang="en-US"/>
        </a:p>
      </dgm:t>
    </dgm:pt>
    <dgm:pt modelId="{F8B0BAF7-9786-47C4-885D-979276C16E96}" type="sibTrans" cxnId="{99446EC9-1DF7-42C2-8D37-CD2C2AF48C56}">
      <dgm:prSet/>
      <dgm:spPr/>
      <dgm:t>
        <a:bodyPr/>
        <a:lstStyle/>
        <a:p>
          <a:endParaRPr lang="en-US"/>
        </a:p>
      </dgm:t>
    </dgm:pt>
    <dgm:pt modelId="{70589D96-8CC1-4EF2-B142-BEE7BB3DE3D1}" type="pres">
      <dgm:prSet presAssocID="{1397DA84-5890-4983-A842-E84DAD3C658A}" presName="root" presStyleCnt="0">
        <dgm:presLayoutVars>
          <dgm:dir/>
          <dgm:resizeHandles val="exact"/>
        </dgm:presLayoutVars>
      </dgm:prSet>
      <dgm:spPr/>
    </dgm:pt>
    <dgm:pt modelId="{D2BA60A4-56F3-4BC0-9BEC-E1A57D7C6717}" type="pres">
      <dgm:prSet presAssocID="{D2110DDD-0A66-4ECF-9FBB-0B63696EF9E0}" presName="compNode" presStyleCnt="0"/>
      <dgm:spPr/>
    </dgm:pt>
    <dgm:pt modelId="{56146B75-D996-40FA-8F62-1776FDF0BDFA}" type="pres">
      <dgm:prSet presAssocID="{D2110DDD-0A66-4ECF-9FBB-0B63696EF9E0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235DC0E-7383-44BA-9B3D-C204AB560AE0}" type="pres">
      <dgm:prSet presAssocID="{D2110DDD-0A66-4ECF-9FBB-0B63696EF9E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890C3B58-B68B-4545-915C-0AE79C83D530}" type="pres">
      <dgm:prSet presAssocID="{D2110DDD-0A66-4ECF-9FBB-0B63696EF9E0}" presName="spaceRect" presStyleCnt="0"/>
      <dgm:spPr/>
    </dgm:pt>
    <dgm:pt modelId="{7CCE5EED-8D04-4AB1-A47C-A8E82338DF24}" type="pres">
      <dgm:prSet presAssocID="{D2110DDD-0A66-4ECF-9FBB-0B63696EF9E0}" presName="textRect" presStyleLbl="revTx" presStyleIdx="0" presStyleCnt="3">
        <dgm:presLayoutVars>
          <dgm:chMax val="1"/>
          <dgm:chPref val="1"/>
        </dgm:presLayoutVars>
      </dgm:prSet>
      <dgm:spPr/>
    </dgm:pt>
    <dgm:pt modelId="{A24E04C6-5E78-47F8-A936-C7847C08EC66}" type="pres">
      <dgm:prSet presAssocID="{893A8F74-BEF7-4EDE-BF80-ACB8CA21B4C0}" presName="sibTrans" presStyleCnt="0"/>
      <dgm:spPr/>
    </dgm:pt>
    <dgm:pt modelId="{B171FE33-ECE6-496C-AF08-2E85AD757F51}" type="pres">
      <dgm:prSet presAssocID="{D9F9FD0C-85C1-4793-8C98-B31189631F6E}" presName="compNode" presStyleCnt="0"/>
      <dgm:spPr/>
    </dgm:pt>
    <dgm:pt modelId="{8D929C68-4845-4772-9927-2FE842C49E3D}" type="pres">
      <dgm:prSet presAssocID="{D9F9FD0C-85C1-4793-8C98-B31189631F6E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AF9AD88-7C47-41FC-977B-B0042A670A3B}" type="pres">
      <dgm:prSet presAssocID="{D9F9FD0C-85C1-4793-8C98-B31189631F6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17BAF49C-99EF-4318-9B0C-B292B8FA3B6F}" type="pres">
      <dgm:prSet presAssocID="{D9F9FD0C-85C1-4793-8C98-B31189631F6E}" presName="spaceRect" presStyleCnt="0"/>
      <dgm:spPr/>
    </dgm:pt>
    <dgm:pt modelId="{F922CD7D-564B-4740-BA98-13C1B37D2DA4}" type="pres">
      <dgm:prSet presAssocID="{D9F9FD0C-85C1-4793-8C98-B31189631F6E}" presName="textRect" presStyleLbl="revTx" presStyleIdx="1" presStyleCnt="3">
        <dgm:presLayoutVars>
          <dgm:chMax val="1"/>
          <dgm:chPref val="1"/>
        </dgm:presLayoutVars>
      </dgm:prSet>
      <dgm:spPr/>
    </dgm:pt>
    <dgm:pt modelId="{95833448-85C3-4E1C-ACD3-C1BA4566499E}" type="pres">
      <dgm:prSet presAssocID="{E39E3D2B-6D63-4FFC-B618-D977496A68C7}" presName="sibTrans" presStyleCnt="0"/>
      <dgm:spPr/>
    </dgm:pt>
    <dgm:pt modelId="{87C1B861-9B80-4385-8127-9335AA1074A2}" type="pres">
      <dgm:prSet presAssocID="{069E7FB7-8B62-4C82-8C07-77349ECDC9F3}" presName="compNode" presStyleCnt="0"/>
      <dgm:spPr/>
    </dgm:pt>
    <dgm:pt modelId="{E873F81E-AACF-41DC-90A1-709DFF78D0D8}" type="pres">
      <dgm:prSet presAssocID="{069E7FB7-8B62-4C82-8C07-77349ECDC9F3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7D46B20-F2DD-4979-9502-FD8ADC1B8304}" type="pres">
      <dgm:prSet presAssocID="{069E7FB7-8B62-4C82-8C07-77349ECDC9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232AB697-F7F9-4E7F-A053-3C2568FB9AB4}" type="pres">
      <dgm:prSet presAssocID="{069E7FB7-8B62-4C82-8C07-77349ECDC9F3}" presName="spaceRect" presStyleCnt="0"/>
      <dgm:spPr/>
    </dgm:pt>
    <dgm:pt modelId="{BBD1FFD3-4298-4B71-9D18-8688ED3FE8D9}" type="pres">
      <dgm:prSet presAssocID="{069E7FB7-8B62-4C82-8C07-77349ECDC9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D903114-0198-4DC2-BED4-B0ADFB83435E}" srcId="{1397DA84-5890-4983-A842-E84DAD3C658A}" destId="{D2110DDD-0A66-4ECF-9FBB-0B63696EF9E0}" srcOrd="0" destOrd="0" parTransId="{6757E6B2-9D97-4504-BEAF-FDD559912131}" sibTransId="{893A8F74-BEF7-4EDE-BF80-ACB8CA21B4C0}"/>
    <dgm:cxn modelId="{0EAF9844-25C1-46BB-8D29-A3449C2B82B3}" type="presOf" srcId="{D2110DDD-0A66-4ECF-9FBB-0B63696EF9E0}" destId="{7CCE5EED-8D04-4AB1-A47C-A8E82338DF24}" srcOrd="0" destOrd="0" presId="urn:microsoft.com/office/officeart/2018/5/layout/IconLeafLabelList"/>
    <dgm:cxn modelId="{88900F56-3A69-4E6C-89A8-7BFE2830D060}" srcId="{1397DA84-5890-4983-A842-E84DAD3C658A}" destId="{D9F9FD0C-85C1-4793-8C98-B31189631F6E}" srcOrd="1" destOrd="0" parTransId="{E2CE3A8D-7B9B-4B46-83AA-7157DD3B1AAC}" sibTransId="{E39E3D2B-6D63-4FFC-B618-D977496A68C7}"/>
    <dgm:cxn modelId="{6D552079-8692-4D1F-86B3-BF6451C02B20}" type="presOf" srcId="{069E7FB7-8B62-4C82-8C07-77349ECDC9F3}" destId="{BBD1FFD3-4298-4B71-9D18-8688ED3FE8D9}" srcOrd="0" destOrd="0" presId="urn:microsoft.com/office/officeart/2018/5/layout/IconLeafLabelList"/>
    <dgm:cxn modelId="{8F05A29D-412F-4B3D-B02F-558F0E98BB8B}" type="presOf" srcId="{D9F9FD0C-85C1-4793-8C98-B31189631F6E}" destId="{F922CD7D-564B-4740-BA98-13C1B37D2DA4}" srcOrd="0" destOrd="0" presId="urn:microsoft.com/office/officeart/2018/5/layout/IconLeafLabelList"/>
    <dgm:cxn modelId="{BF3376A7-5DCE-4F3B-8998-06EA3260DAF0}" type="presOf" srcId="{1397DA84-5890-4983-A842-E84DAD3C658A}" destId="{70589D96-8CC1-4EF2-B142-BEE7BB3DE3D1}" srcOrd="0" destOrd="0" presId="urn:microsoft.com/office/officeart/2018/5/layout/IconLeafLabelList"/>
    <dgm:cxn modelId="{99446EC9-1DF7-42C2-8D37-CD2C2AF48C56}" srcId="{1397DA84-5890-4983-A842-E84DAD3C658A}" destId="{069E7FB7-8B62-4C82-8C07-77349ECDC9F3}" srcOrd="2" destOrd="0" parTransId="{0D029B2A-49F6-43BB-A03E-F76923B5791E}" sibTransId="{F8B0BAF7-9786-47C4-885D-979276C16E96}"/>
    <dgm:cxn modelId="{D18EC9B9-413E-4045-8A12-322C7B7F4C55}" type="presParOf" srcId="{70589D96-8CC1-4EF2-B142-BEE7BB3DE3D1}" destId="{D2BA60A4-56F3-4BC0-9BEC-E1A57D7C6717}" srcOrd="0" destOrd="0" presId="urn:microsoft.com/office/officeart/2018/5/layout/IconLeafLabelList"/>
    <dgm:cxn modelId="{3E2B8743-8B78-49B4-8518-DB26A783D602}" type="presParOf" srcId="{D2BA60A4-56F3-4BC0-9BEC-E1A57D7C6717}" destId="{56146B75-D996-40FA-8F62-1776FDF0BDFA}" srcOrd="0" destOrd="0" presId="urn:microsoft.com/office/officeart/2018/5/layout/IconLeafLabelList"/>
    <dgm:cxn modelId="{79A1D3D3-E9E1-4357-B212-8BDDD6EE9C47}" type="presParOf" srcId="{D2BA60A4-56F3-4BC0-9BEC-E1A57D7C6717}" destId="{E235DC0E-7383-44BA-9B3D-C204AB560AE0}" srcOrd="1" destOrd="0" presId="urn:microsoft.com/office/officeart/2018/5/layout/IconLeafLabelList"/>
    <dgm:cxn modelId="{38A24129-17E6-40FD-A562-435779FEE633}" type="presParOf" srcId="{D2BA60A4-56F3-4BC0-9BEC-E1A57D7C6717}" destId="{890C3B58-B68B-4545-915C-0AE79C83D530}" srcOrd="2" destOrd="0" presId="urn:microsoft.com/office/officeart/2018/5/layout/IconLeafLabelList"/>
    <dgm:cxn modelId="{87498659-B7E3-47CC-9C6E-A5A74AD01A13}" type="presParOf" srcId="{D2BA60A4-56F3-4BC0-9BEC-E1A57D7C6717}" destId="{7CCE5EED-8D04-4AB1-A47C-A8E82338DF24}" srcOrd="3" destOrd="0" presId="urn:microsoft.com/office/officeart/2018/5/layout/IconLeafLabelList"/>
    <dgm:cxn modelId="{0143A851-1496-4075-B013-C0ADBF35276C}" type="presParOf" srcId="{70589D96-8CC1-4EF2-B142-BEE7BB3DE3D1}" destId="{A24E04C6-5E78-47F8-A936-C7847C08EC66}" srcOrd="1" destOrd="0" presId="urn:microsoft.com/office/officeart/2018/5/layout/IconLeafLabelList"/>
    <dgm:cxn modelId="{74CF6FA6-C11E-4E0C-9B1C-78F82D5EA08C}" type="presParOf" srcId="{70589D96-8CC1-4EF2-B142-BEE7BB3DE3D1}" destId="{B171FE33-ECE6-496C-AF08-2E85AD757F51}" srcOrd="2" destOrd="0" presId="urn:microsoft.com/office/officeart/2018/5/layout/IconLeafLabelList"/>
    <dgm:cxn modelId="{9AB9F503-5EB4-4402-AD7C-4C7014521B1A}" type="presParOf" srcId="{B171FE33-ECE6-496C-AF08-2E85AD757F51}" destId="{8D929C68-4845-4772-9927-2FE842C49E3D}" srcOrd="0" destOrd="0" presId="urn:microsoft.com/office/officeart/2018/5/layout/IconLeafLabelList"/>
    <dgm:cxn modelId="{1D2666CA-CBA6-496A-BA7D-B6663B80A966}" type="presParOf" srcId="{B171FE33-ECE6-496C-AF08-2E85AD757F51}" destId="{EAF9AD88-7C47-41FC-977B-B0042A670A3B}" srcOrd="1" destOrd="0" presId="urn:microsoft.com/office/officeart/2018/5/layout/IconLeafLabelList"/>
    <dgm:cxn modelId="{386530A1-48AA-4226-BCBB-BB12919E8499}" type="presParOf" srcId="{B171FE33-ECE6-496C-AF08-2E85AD757F51}" destId="{17BAF49C-99EF-4318-9B0C-B292B8FA3B6F}" srcOrd="2" destOrd="0" presId="urn:microsoft.com/office/officeart/2018/5/layout/IconLeafLabelList"/>
    <dgm:cxn modelId="{BEEEFED0-E966-4D4D-ACFE-0633C0E8B566}" type="presParOf" srcId="{B171FE33-ECE6-496C-AF08-2E85AD757F51}" destId="{F922CD7D-564B-4740-BA98-13C1B37D2DA4}" srcOrd="3" destOrd="0" presId="urn:microsoft.com/office/officeart/2018/5/layout/IconLeafLabelList"/>
    <dgm:cxn modelId="{BE0B77F3-D574-4FD1-A822-88C87B25B046}" type="presParOf" srcId="{70589D96-8CC1-4EF2-B142-BEE7BB3DE3D1}" destId="{95833448-85C3-4E1C-ACD3-C1BA4566499E}" srcOrd="3" destOrd="0" presId="urn:microsoft.com/office/officeart/2018/5/layout/IconLeafLabelList"/>
    <dgm:cxn modelId="{9F5E3210-133E-495F-A696-185B98605290}" type="presParOf" srcId="{70589D96-8CC1-4EF2-B142-BEE7BB3DE3D1}" destId="{87C1B861-9B80-4385-8127-9335AA1074A2}" srcOrd="4" destOrd="0" presId="urn:microsoft.com/office/officeart/2018/5/layout/IconLeafLabelList"/>
    <dgm:cxn modelId="{62E09966-DB25-4C02-951F-8DD9D45871F6}" type="presParOf" srcId="{87C1B861-9B80-4385-8127-9335AA1074A2}" destId="{E873F81E-AACF-41DC-90A1-709DFF78D0D8}" srcOrd="0" destOrd="0" presId="urn:microsoft.com/office/officeart/2018/5/layout/IconLeafLabelList"/>
    <dgm:cxn modelId="{6722A320-C5FF-4D74-8525-5AFBD6509608}" type="presParOf" srcId="{87C1B861-9B80-4385-8127-9335AA1074A2}" destId="{C7D46B20-F2DD-4979-9502-FD8ADC1B8304}" srcOrd="1" destOrd="0" presId="urn:microsoft.com/office/officeart/2018/5/layout/IconLeafLabelList"/>
    <dgm:cxn modelId="{D0DF7D25-94F2-4ED4-AF52-AB0E2443CEA3}" type="presParOf" srcId="{87C1B861-9B80-4385-8127-9335AA1074A2}" destId="{232AB697-F7F9-4E7F-A053-3C2568FB9AB4}" srcOrd="2" destOrd="0" presId="urn:microsoft.com/office/officeart/2018/5/layout/IconLeafLabelList"/>
    <dgm:cxn modelId="{A29B45FA-7953-436C-8334-EE9156323585}" type="presParOf" srcId="{87C1B861-9B80-4385-8127-9335AA1074A2}" destId="{BBD1FFD3-4298-4B71-9D18-8688ED3FE8D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7EB8C-2503-4F37-8AFC-AFA907EC0C7A}">
      <dsp:nvSpPr>
        <dsp:cNvPr id="0" name=""/>
        <dsp:cNvSpPr/>
      </dsp:nvSpPr>
      <dsp:spPr>
        <a:xfrm>
          <a:off x="1014450" y="602622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ABBF78-08BA-42B6-BF53-737EA10E597A}">
      <dsp:nvSpPr>
        <dsp:cNvPr id="0" name=""/>
        <dsp:cNvSpPr/>
      </dsp:nvSpPr>
      <dsp:spPr>
        <a:xfrm>
          <a:off x="240806" y="2219089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Reduce to black and white</a:t>
          </a:r>
        </a:p>
      </dsp:txBody>
      <dsp:txXfrm>
        <a:off x="240806" y="2219089"/>
        <a:ext cx="2813250" cy="720000"/>
      </dsp:txXfrm>
    </dsp:sp>
    <dsp:sp modelId="{8510EF14-1B01-4E2B-A53E-4E5456507BE7}">
      <dsp:nvSpPr>
        <dsp:cNvPr id="0" name=""/>
        <dsp:cNvSpPr/>
      </dsp:nvSpPr>
      <dsp:spPr>
        <a:xfrm>
          <a:off x="4320018" y="602622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BECCED-A31B-4134-B458-3C628B18CF12}">
      <dsp:nvSpPr>
        <dsp:cNvPr id="0" name=""/>
        <dsp:cNvSpPr/>
      </dsp:nvSpPr>
      <dsp:spPr>
        <a:xfrm>
          <a:off x="3546375" y="2219089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Convert to Tensor</a:t>
          </a:r>
        </a:p>
      </dsp:txBody>
      <dsp:txXfrm>
        <a:off x="3546375" y="2219089"/>
        <a:ext cx="2813250" cy="720000"/>
      </dsp:txXfrm>
    </dsp:sp>
    <dsp:sp modelId="{E91A73BE-1957-4946-895F-004E77568C8D}">
      <dsp:nvSpPr>
        <dsp:cNvPr id="0" name=""/>
        <dsp:cNvSpPr/>
      </dsp:nvSpPr>
      <dsp:spPr>
        <a:xfrm>
          <a:off x="7625587" y="602622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BD6099-CCA3-46FA-B5E4-B0E90773447C}">
      <dsp:nvSpPr>
        <dsp:cNvPr id="0" name=""/>
        <dsp:cNvSpPr/>
      </dsp:nvSpPr>
      <dsp:spPr>
        <a:xfrm>
          <a:off x="6851943" y="2219089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Saved as Numpy Array</a:t>
          </a:r>
        </a:p>
      </dsp:txBody>
      <dsp:txXfrm>
        <a:off x="6851943" y="2219089"/>
        <a:ext cx="2813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46B75-D996-40FA-8F62-1776FDF0BDFA}">
      <dsp:nvSpPr>
        <dsp:cNvPr id="0" name=""/>
        <dsp:cNvSpPr/>
      </dsp:nvSpPr>
      <dsp:spPr>
        <a:xfrm>
          <a:off x="624000" y="240855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35DC0E-7383-44BA-9B3D-C204AB560AE0}">
      <dsp:nvSpPr>
        <dsp:cNvPr id="0" name=""/>
        <dsp:cNvSpPr/>
      </dsp:nvSpPr>
      <dsp:spPr>
        <a:xfrm>
          <a:off x="1004250" y="621105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CE5EED-8D04-4AB1-A47C-A8E82338DF24}">
      <dsp:nvSpPr>
        <dsp:cNvPr id="0" name=""/>
        <dsp:cNvSpPr/>
      </dsp:nvSpPr>
      <dsp:spPr>
        <a:xfrm>
          <a:off x="53625" y="2580856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Use the new CNN to train a video input feed classifier</a:t>
          </a:r>
        </a:p>
      </dsp:txBody>
      <dsp:txXfrm>
        <a:off x="53625" y="2580856"/>
        <a:ext cx="2925000" cy="720000"/>
      </dsp:txXfrm>
    </dsp:sp>
    <dsp:sp modelId="{8D929C68-4845-4772-9927-2FE842C49E3D}">
      <dsp:nvSpPr>
        <dsp:cNvPr id="0" name=""/>
        <dsp:cNvSpPr/>
      </dsp:nvSpPr>
      <dsp:spPr>
        <a:xfrm>
          <a:off x="4060875" y="240855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F9AD88-7C47-41FC-977B-B0042A670A3B}">
      <dsp:nvSpPr>
        <dsp:cNvPr id="0" name=""/>
        <dsp:cNvSpPr/>
      </dsp:nvSpPr>
      <dsp:spPr>
        <a:xfrm>
          <a:off x="4441125" y="621105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2CD7D-564B-4740-BA98-13C1B37D2DA4}">
      <dsp:nvSpPr>
        <dsp:cNvPr id="0" name=""/>
        <dsp:cNvSpPr/>
      </dsp:nvSpPr>
      <dsp:spPr>
        <a:xfrm>
          <a:off x="3490500" y="2580856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Build the Editor</a:t>
          </a:r>
        </a:p>
      </dsp:txBody>
      <dsp:txXfrm>
        <a:off x="3490500" y="2580856"/>
        <a:ext cx="2925000" cy="720000"/>
      </dsp:txXfrm>
    </dsp:sp>
    <dsp:sp modelId="{E873F81E-AACF-41DC-90A1-709DFF78D0D8}">
      <dsp:nvSpPr>
        <dsp:cNvPr id="0" name=""/>
        <dsp:cNvSpPr/>
      </dsp:nvSpPr>
      <dsp:spPr>
        <a:xfrm>
          <a:off x="7497750" y="240855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46B20-F2DD-4979-9502-FD8ADC1B8304}">
      <dsp:nvSpPr>
        <dsp:cNvPr id="0" name=""/>
        <dsp:cNvSpPr/>
      </dsp:nvSpPr>
      <dsp:spPr>
        <a:xfrm>
          <a:off x="7878000" y="621105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1FFD3-4298-4B71-9D18-8688ED3FE8D9}">
      <dsp:nvSpPr>
        <dsp:cNvPr id="0" name=""/>
        <dsp:cNvSpPr/>
      </dsp:nvSpPr>
      <dsp:spPr>
        <a:xfrm>
          <a:off x="6927375" y="2580856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Increment functionality!</a:t>
          </a:r>
        </a:p>
      </dsp:txBody>
      <dsp:txXfrm>
        <a:off x="6927375" y="2580856"/>
        <a:ext cx="292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ECD68-B799-4A75-86DD-662A24C6239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6FA07-8F71-412F-864D-8B87BBA7B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66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6FA07-8F71-412F-864D-8B87BBA7B5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9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6FA07-8F71-412F-864D-8B87BBA7B5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48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6FA07-8F71-412F-864D-8B87BBA7B5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3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ebdocs.cs.ualberta.ca/~zaiane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sites.google.com/view/masooddehgha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enyangh.com/" TargetMode="External"/><Relationship Id="rId5" Type="http://schemas.openxmlformats.org/officeDocument/2006/relationships/hyperlink" Target="https://webdocs.cs.ualberta.ca/~zichen2/" TargetMode="External"/><Relationship Id="rId10" Type="http://schemas.openxmlformats.org/officeDocument/2006/relationships/hyperlink" Target="https://github.com/NathanUA/U-2-Net" TargetMode="External"/><Relationship Id="rId4" Type="http://schemas.openxmlformats.org/officeDocument/2006/relationships/hyperlink" Target="https://webdocs.cs.ualberta.ca/~xuebin/" TargetMode="External"/><Relationship Id="rId9" Type="http://schemas.openxmlformats.org/officeDocument/2006/relationships/hyperlink" Target="https://webdocs.cs.ualberta.ca/~ja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ensorflow.org/2020/03/face-and-hand-tracking-in-browser-with-mediapipe-and-tensorflowjs.html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age.googleapis.com/tfjs-models/demos/handpose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DB33-EB12-4CB7-88CF-E070FB47CC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CNN for the ASL Alphabet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B4DA2-30F1-41AD-9561-96DF0500C7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Python </a:t>
            </a:r>
            <a:r>
              <a:rPr lang="en-US" dirty="0" err="1"/>
              <a:t>Keras</a:t>
            </a:r>
            <a:r>
              <a:rPr lang="en-US" dirty="0"/>
              <a:t> model for detecting the ASL Alphabet in images</a:t>
            </a:r>
          </a:p>
          <a:p>
            <a:r>
              <a:rPr lang="en-US" dirty="0"/>
              <a:t>Machine learning Final Project, Michael Booton, University of Dallas</a:t>
            </a:r>
          </a:p>
          <a:p>
            <a:r>
              <a:rPr lang="en-US" dirty="0"/>
              <a:t>Python 3.7, Tensor flow 2.2</a:t>
            </a:r>
          </a:p>
        </p:txBody>
      </p:sp>
    </p:spTree>
    <p:extLst>
      <p:ext uri="{BB962C8B-B14F-4D97-AF65-F5344CB8AC3E}">
        <p14:creationId xmlns:p14="http://schemas.microsoft.com/office/powerpoint/2010/main" val="988575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03D22-655F-4364-B82A-0FB2ED7C6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Create Engine and Editor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2ACF56-22E3-42B5-97ED-EB9A4D2E42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169067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8072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3B3D-DFB9-4F78-B122-A007D0E82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/>
              <a:t>End Goal</a:t>
            </a:r>
            <a:endParaRPr lang="en-US" dirty="0"/>
          </a:p>
        </p:txBody>
      </p:sp>
      <p:sp>
        <p:nvSpPr>
          <p:cNvPr id="11" name="Round Diagonal Corner Rectangle 6">
            <a:extLst>
              <a:ext uri="{FF2B5EF4-FFF2-40B4-BE49-F238E27FC236}">
                <a16:creationId xmlns:a16="http://schemas.microsoft.com/office/drawing/2014/main" id="{F57FEC46-F8CB-4925-8DAC-B57A9F5CC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log">
            <a:extLst>
              <a:ext uri="{FF2B5EF4-FFF2-40B4-BE49-F238E27FC236}">
                <a16:creationId xmlns:a16="http://schemas.microsoft.com/office/drawing/2014/main" id="{77698158-ABF7-4900-8C03-1F273EAA9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26617" y="1836950"/>
            <a:ext cx="3178638" cy="31786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A53C5-D728-450B-B766-6A1485C62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r>
              <a:rPr lang="en-US" dirty="0"/>
              <a:t>Text Editor using ASL as input</a:t>
            </a:r>
            <a:endParaRPr lang="en-US"/>
          </a:p>
          <a:p>
            <a:pPr lvl="1"/>
            <a:r>
              <a:rPr lang="en-US" dirty="0"/>
              <a:t>Train ASL CNN</a:t>
            </a:r>
            <a:endParaRPr lang="en-US"/>
          </a:p>
          <a:p>
            <a:pPr lvl="1"/>
            <a:r>
              <a:rPr lang="en-US" dirty="0"/>
              <a:t>Train a new sequential ASL CNN that recognize signs done in motion using first CNN</a:t>
            </a:r>
            <a:endParaRPr lang="en-US"/>
          </a:p>
          <a:p>
            <a:pPr lvl="1"/>
            <a:r>
              <a:rPr lang="en-US" dirty="0"/>
              <a:t>Use new ASL CNN for input to text editor,</a:t>
            </a:r>
            <a:endParaRPr lang="en-US"/>
          </a:p>
          <a:p>
            <a:pPr lvl="2"/>
            <a:r>
              <a:rPr lang="en-US" dirty="0"/>
              <a:t>Allow backspace, special characters, </a:t>
            </a:r>
            <a:r>
              <a:rPr lang="en-US" dirty="0" err="1"/>
              <a:t>etc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1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6720C-C5EA-4B6B-AE1F-9743D2D0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618518"/>
            <a:ext cx="7389811" cy="1478570"/>
          </a:xfrm>
        </p:spPr>
        <p:txBody>
          <a:bodyPr>
            <a:normAutofit/>
          </a:bodyPr>
          <a:lstStyle/>
          <a:p>
            <a:r>
              <a:rPr lang="en-US" dirty="0"/>
              <a:t>Data Set</a:t>
            </a:r>
          </a:p>
        </p:txBody>
      </p:sp>
      <p:sp>
        <p:nvSpPr>
          <p:cNvPr id="13" name="Round Single Corner Rectangle 16">
            <a:extLst>
              <a:ext uri="{FF2B5EF4-FFF2-40B4-BE49-F238E27FC236}">
                <a16:creationId xmlns:a16="http://schemas.microsoft.com/office/drawing/2014/main" id="{5AF64445-25C5-46C6-A4A5-6169D1FE6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973" y="643467"/>
            <a:ext cx="2559744" cy="1706538"/>
          </a:xfrm>
          <a:prstGeom prst="round1Rect">
            <a:avLst>
              <a:gd name="adj" fmla="val 14792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9C887004-37CF-49CD-B3FB-3EC2CB6D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29" y="651048"/>
            <a:ext cx="1703022" cy="1703022"/>
          </a:xfrm>
          <a:prstGeom prst="rect">
            <a:avLst/>
          </a:prstGeom>
        </p:spPr>
      </p:pic>
      <p:sp>
        <p:nvSpPr>
          <p:cNvPr id="16" name="Round Diagonal Corner Rectangle 12">
            <a:extLst>
              <a:ext uri="{FF2B5EF4-FFF2-40B4-BE49-F238E27FC236}">
                <a16:creationId xmlns:a16="http://schemas.microsoft.com/office/drawing/2014/main" id="{248686E5-274C-42A9-9645-5AF3BBFA1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3" y="2554110"/>
            <a:ext cx="2565764" cy="171060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person, man, front, screen&#10;&#10;Description automatically generated">
            <a:extLst>
              <a:ext uri="{FF2B5EF4-FFF2-40B4-BE49-F238E27FC236}">
                <a16:creationId xmlns:a16="http://schemas.microsoft.com/office/drawing/2014/main" id="{1D26BA94-BF7E-4838-AAE1-7671396E7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179" y="2558175"/>
            <a:ext cx="1706538" cy="1706538"/>
          </a:xfrm>
          <a:prstGeom prst="rect">
            <a:avLst/>
          </a:prstGeom>
        </p:spPr>
      </p:pic>
      <p:sp>
        <p:nvSpPr>
          <p:cNvPr id="18" name="Round Single Corner Rectangle 18">
            <a:extLst>
              <a:ext uri="{FF2B5EF4-FFF2-40B4-BE49-F238E27FC236}">
                <a16:creationId xmlns:a16="http://schemas.microsoft.com/office/drawing/2014/main" id="{A41DC4DA-0CBB-4C8A-B584-2402187A0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04973" y="4472883"/>
            <a:ext cx="2559744" cy="1706538"/>
          </a:xfrm>
          <a:prstGeom prst="round1Rect">
            <a:avLst>
              <a:gd name="adj" fmla="val 14792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looking, sitting, mirror, screen&#10;&#10;Description automatically generated">
            <a:extLst>
              <a:ext uri="{FF2B5EF4-FFF2-40B4-BE49-F238E27FC236}">
                <a16:creationId xmlns:a16="http://schemas.microsoft.com/office/drawing/2014/main" id="{D47064D9-94A4-4FC1-826D-4F577C5CC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888" y="4472882"/>
            <a:ext cx="1741651" cy="17416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FF38F-0201-49E9-876A-36EA13C36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599" y="2249487"/>
            <a:ext cx="7389812" cy="3541714"/>
          </a:xfrm>
        </p:spPr>
        <p:txBody>
          <a:bodyPr>
            <a:normAutofit/>
          </a:bodyPr>
          <a:lstStyle/>
          <a:p>
            <a:r>
              <a:rPr lang="en-US" dirty="0"/>
              <a:t>3500 images per sign at varying levels of contrast, orientation, and position in the frame</a:t>
            </a:r>
          </a:p>
          <a:p>
            <a:r>
              <a:rPr lang="en-US" dirty="0"/>
              <a:t>Credit Kaggle user Paul Timothy Mooney </a:t>
            </a:r>
          </a:p>
          <a:p>
            <a:r>
              <a:rPr lang="en-US" dirty="0"/>
              <a:t>https://www.kaggle.com/paultimothymooney/interpret-sign-language-with-deep-learning/output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07353-3E4A-427D-BBBE-843ED0957CFC}"/>
              </a:ext>
            </a:extLst>
          </p:cNvPr>
          <p:cNvSpPr txBox="1"/>
          <p:nvPr/>
        </p:nvSpPr>
        <p:spPr>
          <a:xfrm>
            <a:off x="1069521" y="1142793"/>
            <a:ext cx="342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29716D-38CA-4699-9A83-D5D54E8BAC18}"/>
              </a:ext>
            </a:extLst>
          </p:cNvPr>
          <p:cNvSpPr txBox="1"/>
          <p:nvPr/>
        </p:nvSpPr>
        <p:spPr>
          <a:xfrm>
            <a:off x="1022636" y="3055468"/>
            <a:ext cx="342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F4E4FA-B1C2-4983-9566-C55FAE595743}"/>
              </a:ext>
            </a:extLst>
          </p:cNvPr>
          <p:cNvSpPr txBox="1"/>
          <p:nvPr/>
        </p:nvSpPr>
        <p:spPr>
          <a:xfrm>
            <a:off x="953645" y="4972209"/>
            <a:ext cx="342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13680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1EBD3-27EF-4F34-B240-08F49F88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Pre-processing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C32D75-7DC3-4EB6-B65A-B02BF4B338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4058929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3772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1EBD3-27EF-4F34-B240-08F49F88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10B30B-5BDF-4378-9CCB-2A8DB2745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2097087"/>
            <a:ext cx="10087474" cy="34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19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A725256B-14D4-4D13-99C3-67DB4DB08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3B162F2-B930-47F6-A9DC-B50E36454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6D0E7CA2-3FE6-4654-9900-A471C131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55AD5E0D-76E5-49B6-BC6B-0E05F9F60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0C9EF950-31D2-48DF-ACA2-E34AD353D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DE78A160-3564-432F-B8BC-5656867D3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476DB23F-8033-45F5-9922-F7858DA4F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4069CC88-3CCB-4F31-9416-7C8B4AFB0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4AEDE138-84AE-45BA-BCE8-0F9F2E3CE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81F00943-F4AD-44CD-B70E-46DA96894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4BE68431-6001-4AB1-BC5C-E94999B20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967C9189-F86F-4CE3-8D31-D23227B59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7B2449D7-EFEF-475B-A5C0-A40D374A3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4D92C4F-DD4F-4D85-8BC6-FCE6AB5A6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4AAAF9D-16BC-4DA1-A813-FC37F182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3BF3428-5CAD-4606-8F85-07BE0D1D5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53DFE6DE-47E4-4F4B-8A42-AD863AADC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28F69E0A-4B2A-436B-AD31-98BA8354B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C509CD92-F0C1-48BB-BF1A-63522FDC1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3A98D60C-77A4-42AF-B86D-48F7C9AB1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56DCCB48-D8A9-40A6-B68C-43A35C0E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33E4DA3-90B9-416E-A5CE-D9C5661A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AE3DA917-3C00-46A1-8D21-F61A371B6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96B1C7DA-E795-4A0B-8924-D205BD6C0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FEBAF99F-3686-45F0-8401-882C3ABC1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58211079-9C36-4253-852F-95B3ABA2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1FE74215-6F2F-4A03-9CC7-523029CD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4476ED71-2A5C-4F27-9FFB-F1E6B5129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8267D7F5-A20A-4609-B63A-62ED63F84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E6AFB22C-4FCF-45A6-BF31-9540A6F34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DB317745-3841-4AD5-8FC4-511A5D10F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6D3BA348-0C90-4EE6-A16C-D17E90187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B3FAA4DB-6C54-4C44-8BBF-AE205CE59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97CA9F8-5865-4D17-A051-172DDDD8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2C296192-B697-47A2-AC95-FC8641268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9C9AD537-B004-4991-9A8B-ECF72AF63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9DF274C3-D204-4FB8-9209-BDB30F99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4909F4FF-54C5-43F7-8753-91D003503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5FE19BB2-6FAC-4FF4-BE92-30D8A3C02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C52D5DC1-58EE-4153-825A-B09C698C3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81A663EF-73E5-477B-91AD-18FA889D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B4DBBF7D-8C34-4013-A287-BFEC00038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5EDAC163-083A-4AEE-80D6-E9774E160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F898E171-D099-48A5-B01A-D8CC6DED2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AB23D959-BC81-4FD8-BED8-3AB791067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64CA4034-86BB-4E4B-8BDE-F144EFD66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8D8C2377-2A01-46E3-B448-BC68296A8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9C241A62-FC0D-442C-848E-2CE07E78F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3ACC34B9-6FA5-4877-B540-29C8C4A67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D362703C-25CE-49F8-806C-8BFE4068C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B0EF9A27-4999-40AE-BA08-70C3BBE18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D715A6D3-544B-4B12-9841-5A1F6B33E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82B48662-B68D-4BC7-B8D2-23826AB86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D2EEDA5F-E97D-4265-9E81-DF0976EC7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BC1768C4-E2D0-481F-A3B9-7A5EAE2C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39321CDD-4745-45CC-9FCC-64B8C1D9E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83CDA0-B4F9-4CAE-A8D8-6DEF33DFF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First Level Visualization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37F48-68F5-44A5-9B06-96F603C5A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275" y="5722411"/>
            <a:ext cx="8369450" cy="4803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>
                <a:solidFill>
                  <a:schemeClr val="tx2"/>
                </a:solidFill>
              </a:rPr>
              <a:t>Code Courtesy of Dr. Hochberg’s Finger Model</a:t>
            </a:r>
          </a:p>
        </p:txBody>
      </p:sp>
      <p:sp>
        <p:nvSpPr>
          <p:cNvPr id="71" name="Round Diagonal Corner Rectangle 6">
            <a:extLst>
              <a:ext uri="{FF2B5EF4-FFF2-40B4-BE49-F238E27FC236}">
                <a16:creationId xmlns:a16="http://schemas.microsoft.com/office/drawing/2014/main" id="{66D7BB2A-2127-4B10-B638-E01043C89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8FEA8D-D634-4D02-B664-946DB9A6B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893"/>
          <a:stretch/>
        </p:blipFill>
        <p:spPr>
          <a:xfrm rot="5400000">
            <a:off x="2803304" y="-86496"/>
            <a:ext cx="1392133" cy="5051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D794D4-B8E5-4501-8F23-20029FD68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08"/>
          <a:stretch/>
        </p:blipFill>
        <p:spPr>
          <a:xfrm rot="5400000">
            <a:off x="8018797" y="-86496"/>
            <a:ext cx="1391540" cy="50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71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76EC-DDD0-4105-AC36-6A84FBC8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Accuracies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E2CB97B-EB40-4422-8F14-17CEA4586F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7960474"/>
              </p:ext>
            </p:extLst>
          </p:nvPr>
        </p:nvGraphicFramePr>
        <p:xfrm>
          <a:off x="719091" y="2282984"/>
          <a:ext cx="10067280" cy="2830554"/>
        </p:xfrm>
        <a:graphic>
          <a:graphicData uri="http://schemas.openxmlformats.org/drawingml/2006/table">
            <a:tbl>
              <a:tblPr/>
              <a:tblGrid>
                <a:gridCol w="1258410">
                  <a:extLst>
                    <a:ext uri="{9D8B030D-6E8A-4147-A177-3AD203B41FA5}">
                      <a16:colId xmlns:a16="http://schemas.microsoft.com/office/drawing/2014/main" val="2886232260"/>
                    </a:ext>
                  </a:extLst>
                </a:gridCol>
                <a:gridCol w="1258410">
                  <a:extLst>
                    <a:ext uri="{9D8B030D-6E8A-4147-A177-3AD203B41FA5}">
                      <a16:colId xmlns:a16="http://schemas.microsoft.com/office/drawing/2014/main" val="2248333261"/>
                    </a:ext>
                  </a:extLst>
                </a:gridCol>
                <a:gridCol w="1258410">
                  <a:extLst>
                    <a:ext uri="{9D8B030D-6E8A-4147-A177-3AD203B41FA5}">
                      <a16:colId xmlns:a16="http://schemas.microsoft.com/office/drawing/2014/main" val="3250095754"/>
                    </a:ext>
                  </a:extLst>
                </a:gridCol>
                <a:gridCol w="1258410">
                  <a:extLst>
                    <a:ext uri="{9D8B030D-6E8A-4147-A177-3AD203B41FA5}">
                      <a16:colId xmlns:a16="http://schemas.microsoft.com/office/drawing/2014/main" val="1786300469"/>
                    </a:ext>
                  </a:extLst>
                </a:gridCol>
                <a:gridCol w="1258410">
                  <a:extLst>
                    <a:ext uri="{9D8B030D-6E8A-4147-A177-3AD203B41FA5}">
                      <a16:colId xmlns:a16="http://schemas.microsoft.com/office/drawing/2014/main" val="2201019136"/>
                    </a:ext>
                  </a:extLst>
                </a:gridCol>
                <a:gridCol w="1258410">
                  <a:extLst>
                    <a:ext uri="{9D8B030D-6E8A-4147-A177-3AD203B41FA5}">
                      <a16:colId xmlns:a16="http://schemas.microsoft.com/office/drawing/2014/main" val="91904437"/>
                    </a:ext>
                  </a:extLst>
                </a:gridCol>
                <a:gridCol w="1258410">
                  <a:extLst>
                    <a:ext uri="{9D8B030D-6E8A-4147-A177-3AD203B41FA5}">
                      <a16:colId xmlns:a16="http://schemas.microsoft.com/office/drawing/2014/main" val="1284729675"/>
                    </a:ext>
                  </a:extLst>
                </a:gridCol>
                <a:gridCol w="1258410">
                  <a:extLst>
                    <a:ext uri="{9D8B030D-6E8A-4147-A177-3AD203B41FA5}">
                      <a16:colId xmlns:a16="http://schemas.microsoft.com/office/drawing/2014/main" val="4196678761"/>
                    </a:ext>
                  </a:extLst>
                </a:gridCol>
              </a:tblGrid>
              <a:tr h="47175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 dirty="0">
                          <a:effectLst/>
                        </a:rPr>
                        <a:t>A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95.52%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 dirty="0">
                          <a:effectLst/>
                        </a:rPr>
                        <a:t>G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91.19%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 dirty="0">
                          <a:effectLst/>
                        </a:rPr>
                        <a:t>N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99.29%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 dirty="0">
                          <a:effectLst/>
                        </a:rPr>
                        <a:t>T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</a:rPr>
                        <a:t>89.96%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5187196"/>
                  </a:ext>
                </a:extLst>
              </a:tr>
              <a:tr h="47175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 dirty="0">
                          <a:effectLst/>
                        </a:rPr>
                        <a:t>B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99.30%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 dirty="0">
                          <a:effectLst/>
                        </a:rPr>
                        <a:t>H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99.34%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>
                          <a:effectLst/>
                        </a:rPr>
                        <a:t>O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</a:rPr>
                        <a:t>99.66%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 dirty="0">
                          <a:effectLst/>
                        </a:rPr>
                        <a:t>U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72.73%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8852144"/>
                  </a:ext>
                </a:extLst>
              </a:tr>
              <a:tr h="47175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>
                          <a:effectLst/>
                        </a:rPr>
                        <a:t>C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99.65%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 dirty="0">
                          <a:effectLst/>
                        </a:rPr>
                        <a:t>I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98.62%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>
                          <a:effectLst/>
                        </a:rPr>
                        <a:t>P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</a:rPr>
                        <a:t>99.37%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>
                          <a:effectLst/>
                        </a:rPr>
                        <a:t>V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62.66%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8783021"/>
                  </a:ext>
                </a:extLst>
              </a:tr>
              <a:tr h="47175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>
                          <a:effectLst/>
                        </a:rPr>
                        <a:t>D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98.35%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>
                          <a:effectLst/>
                        </a:rPr>
                        <a:t>J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</a:rPr>
                        <a:t>99.31%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 dirty="0">
                          <a:effectLst/>
                        </a:rPr>
                        <a:t>Q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100.00%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>
                          <a:effectLst/>
                        </a:rPr>
                        <a:t>W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98.99%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662516"/>
                  </a:ext>
                </a:extLst>
              </a:tr>
              <a:tr h="47175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>
                          <a:effectLst/>
                        </a:rPr>
                        <a:t>E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98.90%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>
                          <a:effectLst/>
                        </a:rPr>
                        <a:t>L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</a:rPr>
                        <a:t>99.00%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>
                          <a:effectLst/>
                        </a:rPr>
                        <a:t>R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96.41%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 dirty="0">
                          <a:effectLst/>
                        </a:rPr>
                        <a:t>Y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98.30%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32851"/>
                  </a:ext>
                </a:extLst>
              </a:tr>
              <a:tr h="47175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>
                          <a:effectLst/>
                        </a:rPr>
                        <a:t>F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</a:rPr>
                        <a:t>99.64%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>
                          <a:effectLst/>
                        </a:rPr>
                        <a:t>M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</a:rPr>
                        <a:t>87.11%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b="1">
                          <a:effectLst/>
                        </a:rPr>
                        <a:t>S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</a:rPr>
                        <a:t>87.88%</a:t>
                      </a: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400" dirty="0">
                        <a:effectLst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400" dirty="0">
                        <a:effectLst/>
                      </a:endParaRPr>
                    </a:p>
                  </a:txBody>
                  <a:tcPr marL="22860" marR="22860" marT="15240" marB="152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5327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7763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3E9D-BDBE-4C5F-936A-8612C6CF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/>
              <a:t>Next Steps</a:t>
            </a:r>
          </a:p>
        </p:txBody>
      </p:sp>
      <p:sp>
        <p:nvSpPr>
          <p:cNvPr id="71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1281423-F8D2-499A-82BA-BFBBC05BA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988" y="1302217"/>
            <a:ext cx="6112382" cy="424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355D-93A9-47D5-A0F1-8B346FC5E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U^2-Net for Preprocessing</a:t>
            </a:r>
          </a:p>
          <a:p>
            <a:r>
              <a:rPr lang="en-US" sz="1400" b="1" dirty="0"/>
              <a:t>Going Deeper with Nested U-Structure for Salient Object Detection</a:t>
            </a:r>
          </a:p>
          <a:p>
            <a:r>
              <a:rPr lang="en-US" sz="1600" b="1" dirty="0"/>
              <a:t>Used </a:t>
            </a:r>
            <a:r>
              <a:rPr lang="en-US" sz="1600" b="1" dirty="0" err="1"/>
              <a:t>Torchnet</a:t>
            </a:r>
            <a:endParaRPr lang="en-US" sz="1600" b="1" dirty="0"/>
          </a:p>
          <a:p>
            <a:pPr marL="457200" lvl="1" indent="0">
              <a:buNone/>
            </a:pPr>
            <a:r>
              <a:rPr lang="en-US" b="1" dirty="0"/>
              <a:t> </a:t>
            </a:r>
            <a:r>
              <a:rPr lang="en-US" sz="1600" b="1" dirty="0" err="1">
                <a:hlinkClick r:id="rId4"/>
              </a:rPr>
              <a:t>Xuebin</a:t>
            </a:r>
            <a:r>
              <a:rPr lang="en-US" sz="1600" b="1" dirty="0">
                <a:hlinkClick r:id="rId4"/>
              </a:rPr>
              <a:t> Qin</a:t>
            </a:r>
            <a:r>
              <a:rPr lang="en-US" sz="1600" b="1" dirty="0"/>
              <a:t>, </a:t>
            </a:r>
            <a:r>
              <a:rPr lang="en-US" sz="1600" b="1" dirty="0" err="1">
                <a:hlinkClick r:id="rId5"/>
              </a:rPr>
              <a:t>Zichen</a:t>
            </a:r>
            <a:r>
              <a:rPr lang="en-US" sz="1600" b="1" dirty="0">
                <a:hlinkClick r:id="rId5"/>
              </a:rPr>
              <a:t> Zhang</a:t>
            </a:r>
            <a:r>
              <a:rPr lang="en-US" sz="1600" b="1" dirty="0"/>
              <a:t>, </a:t>
            </a:r>
            <a:r>
              <a:rPr lang="en-US" sz="1600" b="1" dirty="0" err="1">
                <a:hlinkClick r:id="rId6"/>
              </a:rPr>
              <a:t>Chenyang</a:t>
            </a:r>
            <a:r>
              <a:rPr lang="en-US" sz="1600" b="1" dirty="0">
                <a:hlinkClick r:id="rId6"/>
              </a:rPr>
              <a:t> Huang</a:t>
            </a:r>
            <a:r>
              <a:rPr lang="en-US" sz="1600" b="1" dirty="0"/>
              <a:t>, </a:t>
            </a:r>
            <a:r>
              <a:rPr lang="en-US" sz="1600" b="1" dirty="0">
                <a:hlinkClick r:id="rId7"/>
              </a:rPr>
              <a:t>Masood </a:t>
            </a:r>
            <a:r>
              <a:rPr lang="en-US" sz="1600" b="1" dirty="0" err="1">
                <a:hlinkClick r:id="rId7"/>
              </a:rPr>
              <a:t>Dehghan</a:t>
            </a:r>
            <a:r>
              <a:rPr lang="en-US" sz="1600" b="1" dirty="0"/>
              <a:t>, </a:t>
            </a:r>
            <a:r>
              <a:rPr lang="en-US" sz="1600" b="1" dirty="0" err="1">
                <a:hlinkClick r:id="rId8"/>
              </a:rPr>
              <a:t>Osmar</a:t>
            </a:r>
            <a:r>
              <a:rPr lang="en-US" sz="1600" b="1" dirty="0">
                <a:hlinkClick r:id="rId8"/>
              </a:rPr>
              <a:t> R. </a:t>
            </a:r>
            <a:r>
              <a:rPr lang="en-US" sz="1600" b="1" dirty="0" err="1">
                <a:hlinkClick r:id="rId8"/>
              </a:rPr>
              <a:t>Zaiane</a:t>
            </a:r>
            <a:r>
              <a:rPr lang="en-US" sz="1600" b="1" dirty="0"/>
              <a:t> and </a:t>
            </a:r>
            <a:r>
              <a:rPr lang="en-US" sz="1600" b="1" dirty="0">
                <a:hlinkClick r:id="rId9"/>
              </a:rPr>
              <a:t>Martin </a:t>
            </a:r>
            <a:r>
              <a:rPr lang="en-US" sz="1600" b="1" dirty="0" err="1">
                <a:hlinkClick r:id="rId9"/>
              </a:rPr>
              <a:t>Jagersand</a:t>
            </a:r>
            <a:r>
              <a:rPr lang="en-US" sz="1600" b="1" dirty="0"/>
              <a:t>.</a:t>
            </a:r>
          </a:p>
          <a:p>
            <a:pPr marL="457200" lvl="1" indent="0">
              <a:buNone/>
            </a:pPr>
            <a:r>
              <a:rPr lang="en-US" sz="1600" dirty="0">
                <a:hlinkClick r:id="rId10"/>
              </a:rPr>
              <a:t>https://github.com/NathanUA/U-2-Net</a:t>
            </a:r>
            <a:endParaRPr lang="en-US" sz="1600" b="1" dirty="0"/>
          </a:p>
          <a:p>
            <a:pPr lvl="1"/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73813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76EC-DDD0-4105-AC36-6A84FBC8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1F1DD-A198-485B-A282-CA0BFC41D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27030B4-1EB0-4A4D-BCB8-53D4CCC226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020585"/>
            <a:ext cx="5102575" cy="48168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BDB622C-95D5-414E-8B10-1E2B86BCD136}"/>
              </a:ext>
            </a:extLst>
          </p:cNvPr>
          <p:cNvSpPr txBox="1">
            <a:spLocks/>
          </p:cNvSpPr>
          <p:nvPr/>
        </p:nvSpPr>
        <p:spPr>
          <a:xfrm>
            <a:off x="6569957" y="618518"/>
            <a:ext cx="474708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Next Steps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A0318E-13E1-455A-A63A-4E5D34429166}"/>
              </a:ext>
            </a:extLst>
          </p:cNvPr>
          <p:cNvSpPr txBox="1">
            <a:spLocks/>
          </p:cNvSpPr>
          <p:nvPr/>
        </p:nvSpPr>
        <p:spPr>
          <a:xfrm>
            <a:off x="6569957" y="2249487"/>
            <a:ext cx="4747087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/>
              <a:t>Use TF Hub </a:t>
            </a:r>
            <a:r>
              <a:rPr lang="en-US" sz="2000" dirty="0" err="1"/>
              <a:t>Handpose</a:t>
            </a:r>
            <a:r>
              <a:rPr lang="en-US" sz="2000" dirty="0"/>
              <a:t> model to use key points and bounding box</a:t>
            </a:r>
          </a:p>
          <a:p>
            <a:pPr>
              <a:lnSpc>
                <a:spcPct val="110000"/>
              </a:lnSpc>
            </a:pPr>
            <a:r>
              <a:rPr lang="en-US" sz="2000" i="1" dirty="0"/>
              <a:t>Ann Yuan and Andrey </a:t>
            </a:r>
            <a:r>
              <a:rPr lang="en-US" sz="2000" i="1" dirty="0" err="1"/>
              <a:t>Vakunov</a:t>
            </a:r>
            <a:r>
              <a:rPr lang="en-US" sz="2000" i="1" dirty="0"/>
              <a:t>, Software Engineers at Google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>
                <a:hlinkClick r:id="rId3"/>
              </a:rPr>
              <a:t>https://blog.tensorflow.org/2020/03/face-and-hand-tracking-in-browser-with-mediapipe-and-tensorflowjs.html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>
                <a:hlinkClick r:id="rId4"/>
              </a:rPr>
              <a:t>https://storage.googleapis.com/tfjs-models/demos/handpose/index.html</a:t>
            </a:r>
            <a:endParaRPr lang="en-US" sz="2000" dirty="0"/>
          </a:p>
          <a:p>
            <a:pPr>
              <a:lnSpc>
                <a:spcPct val="11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77451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339</Words>
  <Application>Microsoft Office PowerPoint</Application>
  <PresentationFormat>Widescreen</PresentationFormat>
  <Paragraphs>90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CNN for the ASL Alphabet</vt:lpstr>
      <vt:lpstr>End Goal</vt:lpstr>
      <vt:lpstr>Data Set</vt:lpstr>
      <vt:lpstr>Pre-processing</vt:lpstr>
      <vt:lpstr>Topology</vt:lpstr>
      <vt:lpstr>First Level Visualization</vt:lpstr>
      <vt:lpstr>Accuracies</vt:lpstr>
      <vt:lpstr>Next Steps</vt:lpstr>
      <vt:lpstr>Accuracies</vt:lpstr>
      <vt:lpstr>Create Engine and Editor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for the ASL Alphabet</dc:title>
  <dc:creator>Michael Booton</dc:creator>
  <cp:lastModifiedBy>Michael Booton</cp:lastModifiedBy>
  <cp:revision>1</cp:revision>
  <dcterms:created xsi:type="dcterms:W3CDTF">2020-05-12T19:59:25Z</dcterms:created>
  <dcterms:modified xsi:type="dcterms:W3CDTF">2020-05-12T21:19:40Z</dcterms:modified>
</cp:coreProperties>
</file>